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1"/>
  </p:notesMasterIdLst>
  <p:handoutMasterIdLst>
    <p:handoutMasterId r:id="rId12"/>
  </p:handoutMasterIdLst>
  <p:sldIdLst>
    <p:sldId id="287" r:id="rId2"/>
    <p:sldId id="257" r:id="rId3"/>
    <p:sldId id="295" r:id="rId4"/>
    <p:sldId id="296" r:id="rId5"/>
    <p:sldId id="297" r:id="rId6"/>
    <p:sldId id="298" r:id="rId7"/>
    <p:sldId id="299" r:id="rId8"/>
    <p:sldId id="300" r:id="rId9"/>
    <p:sldId id="273" r:id="rId10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F3"/>
    <a:srgbClr val="6E3CE5"/>
    <a:srgbClr val="2139B5"/>
    <a:srgbClr val="0077BE"/>
    <a:srgbClr val="7DC242"/>
    <a:srgbClr val="A6228C"/>
    <a:srgbClr val="ADD13B"/>
    <a:srgbClr val="FCFC69"/>
    <a:srgbClr val="FF7276"/>
    <a:srgbClr val="8AE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5"/>
    <p:restoredTop sz="94225"/>
  </p:normalViewPr>
  <p:slideViewPr>
    <p:cSldViewPr snapToGrid="0" snapToObjects="1">
      <p:cViewPr varScale="1">
        <p:scale>
          <a:sx n="101" d="100"/>
          <a:sy n="101" d="100"/>
        </p:scale>
        <p:origin x="701" y="72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Fahed" userId="809b1c11-e569-4997-a237-05b4ba42f3f5" providerId="ADAL" clId="{9A2D16A4-9B92-44E8-84BD-2F16E0876109}"/>
    <pc:docChg chg="undo custSel addSld delSld modSld">
      <pc:chgData name="Rebecca Fahed" userId="809b1c11-e569-4997-a237-05b4ba42f3f5" providerId="ADAL" clId="{9A2D16A4-9B92-44E8-84BD-2F16E0876109}" dt="2022-11-03T12:16:53.499" v="208"/>
      <pc:docMkLst>
        <pc:docMk/>
      </pc:docMkLst>
      <pc:sldChg chg="del">
        <pc:chgData name="Rebecca Fahed" userId="809b1c11-e569-4997-a237-05b4ba42f3f5" providerId="ADAL" clId="{9A2D16A4-9B92-44E8-84BD-2F16E0876109}" dt="2022-11-03T12:08:35.619" v="4" actId="47"/>
        <pc:sldMkLst>
          <pc:docMk/>
          <pc:sldMk cId="3327246453" sldId="281"/>
        </pc:sldMkLst>
      </pc:sldChg>
      <pc:sldChg chg="addSp delSp modSp add del mod">
        <pc:chgData name="Rebecca Fahed" userId="809b1c11-e569-4997-a237-05b4ba42f3f5" providerId="ADAL" clId="{9A2D16A4-9B92-44E8-84BD-2F16E0876109}" dt="2022-11-03T12:16:20.075" v="207" actId="1076"/>
        <pc:sldMkLst>
          <pc:docMk/>
          <pc:sldMk cId="3428070109" sldId="287"/>
        </pc:sldMkLst>
        <pc:spChg chg="mod">
          <ac:chgData name="Rebecca Fahed" userId="809b1c11-e569-4997-a237-05b4ba42f3f5" providerId="ADAL" clId="{9A2D16A4-9B92-44E8-84BD-2F16E0876109}" dt="2022-11-03T12:12:14.917" v="73" actId="1076"/>
          <ac:spMkLst>
            <pc:docMk/>
            <pc:sldMk cId="3428070109" sldId="287"/>
            <ac:spMk id="2" creationId="{087B1AF0-0F64-132B-3676-4B899F5E0CC1}"/>
          </ac:spMkLst>
        </pc:spChg>
        <pc:spChg chg="mod">
          <ac:chgData name="Rebecca Fahed" userId="809b1c11-e569-4997-a237-05b4ba42f3f5" providerId="ADAL" clId="{9A2D16A4-9B92-44E8-84BD-2F16E0876109}" dt="2022-11-03T12:16:15.709" v="205" actId="14100"/>
          <ac:spMkLst>
            <pc:docMk/>
            <pc:sldMk cId="3428070109" sldId="287"/>
            <ac:spMk id="3" creationId="{66AC9D39-C52B-AD25-5D75-2EF0972B4324}"/>
          </ac:spMkLst>
        </pc:spChg>
        <pc:spChg chg="mod">
          <ac:chgData name="Rebecca Fahed" userId="809b1c11-e569-4997-a237-05b4ba42f3f5" providerId="ADAL" clId="{9A2D16A4-9B92-44E8-84BD-2F16E0876109}" dt="2022-11-03T12:16:20.075" v="207" actId="1076"/>
          <ac:spMkLst>
            <pc:docMk/>
            <pc:sldMk cId="3428070109" sldId="287"/>
            <ac:spMk id="4" creationId="{7B5DDCF6-C1D0-95DE-E8BC-0940467DF558}"/>
          </ac:spMkLst>
        </pc:spChg>
        <pc:spChg chg="add del">
          <ac:chgData name="Rebecca Fahed" userId="809b1c11-e569-4997-a237-05b4ba42f3f5" providerId="ADAL" clId="{9A2D16A4-9B92-44E8-84BD-2F16E0876109}" dt="2022-11-03T12:09:57.555" v="11" actId="22"/>
          <ac:spMkLst>
            <pc:docMk/>
            <pc:sldMk cId="3428070109" sldId="287"/>
            <ac:spMk id="7" creationId="{EF82F725-0980-5543-AE76-C03044338074}"/>
          </ac:spMkLst>
        </pc:spChg>
        <pc:spChg chg="add mod">
          <ac:chgData name="Rebecca Fahed" userId="809b1c11-e569-4997-a237-05b4ba42f3f5" providerId="ADAL" clId="{9A2D16A4-9B92-44E8-84BD-2F16E0876109}" dt="2022-11-03T12:11:51.244" v="69" actId="14100"/>
          <ac:spMkLst>
            <pc:docMk/>
            <pc:sldMk cId="3428070109" sldId="287"/>
            <ac:spMk id="8" creationId="{062E7125-8D71-9A87-FE2E-4614576014B2}"/>
          </ac:spMkLst>
        </pc:spChg>
        <pc:spChg chg="add mod">
          <ac:chgData name="Rebecca Fahed" userId="809b1c11-e569-4997-a237-05b4ba42f3f5" providerId="ADAL" clId="{9A2D16A4-9B92-44E8-84BD-2F16E0876109}" dt="2022-11-03T12:14:23.013" v="158"/>
          <ac:spMkLst>
            <pc:docMk/>
            <pc:sldMk cId="3428070109" sldId="287"/>
            <ac:spMk id="9" creationId="{14D3146D-3425-28C8-884A-19C673B095CE}"/>
          </ac:spMkLst>
        </pc:spChg>
        <pc:spChg chg="add mod">
          <ac:chgData name="Rebecca Fahed" userId="809b1c11-e569-4997-a237-05b4ba42f3f5" providerId="ADAL" clId="{9A2D16A4-9B92-44E8-84BD-2F16E0876109}" dt="2022-11-03T12:15:56.462" v="201" actId="1076"/>
          <ac:spMkLst>
            <pc:docMk/>
            <pc:sldMk cId="3428070109" sldId="287"/>
            <ac:spMk id="10" creationId="{38543747-FD98-709E-12ED-32382D30505C}"/>
          </ac:spMkLst>
        </pc:spChg>
        <pc:spChg chg="add mod">
          <ac:chgData name="Rebecca Fahed" userId="809b1c11-e569-4997-a237-05b4ba42f3f5" providerId="ADAL" clId="{9A2D16A4-9B92-44E8-84BD-2F16E0876109}" dt="2022-11-03T12:16:00.944" v="202" actId="1076"/>
          <ac:spMkLst>
            <pc:docMk/>
            <pc:sldMk cId="3428070109" sldId="287"/>
            <ac:spMk id="11" creationId="{A0F32C77-13F4-393A-6C34-5C7DFF0C68B0}"/>
          </ac:spMkLst>
        </pc:spChg>
        <pc:spChg chg="add mod">
          <ac:chgData name="Rebecca Fahed" userId="809b1c11-e569-4997-a237-05b4ba42f3f5" providerId="ADAL" clId="{9A2D16A4-9B92-44E8-84BD-2F16E0876109}" dt="2022-11-03T12:16:10.889" v="204" actId="1076"/>
          <ac:spMkLst>
            <pc:docMk/>
            <pc:sldMk cId="3428070109" sldId="287"/>
            <ac:spMk id="12" creationId="{907DE6B5-9AD2-29CF-B9F5-A4D6E9CDFC3C}"/>
          </ac:spMkLst>
        </pc:spChg>
        <pc:spChg chg="add mod">
          <ac:chgData name="Rebecca Fahed" userId="809b1c11-e569-4997-a237-05b4ba42f3f5" providerId="ADAL" clId="{9A2D16A4-9B92-44E8-84BD-2F16E0876109}" dt="2022-11-03T12:15:40.066" v="195" actId="1076"/>
          <ac:spMkLst>
            <pc:docMk/>
            <pc:sldMk cId="3428070109" sldId="287"/>
            <ac:spMk id="13" creationId="{1EAD2C08-AB98-8958-BC7D-1A11156D0052}"/>
          </ac:spMkLst>
        </pc:spChg>
      </pc:sldChg>
      <pc:sldChg chg="add del">
        <pc:chgData name="Rebecca Fahed" userId="809b1c11-e569-4997-a237-05b4ba42f3f5" providerId="ADAL" clId="{9A2D16A4-9B92-44E8-84BD-2F16E0876109}" dt="2022-11-03T12:09:45.309" v="9" actId="47"/>
        <pc:sldMkLst>
          <pc:docMk/>
          <pc:sldMk cId="439962480" sldId="288"/>
        </pc:sldMkLst>
      </pc:sldChg>
      <pc:sldChg chg="add">
        <pc:chgData name="Rebecca Fahed" userId="809b1c11-e569-4997-a237-05b4ba42f3f5" providerId="ADAL" clId="{9A2D16A4-9B92-44E8-84BD-2F16E0876109}" dt="2022-11-03T12:16:53.499" v="208"/>
        <pc:sldMkLst>
          <pc:docMk/>
          <pc:sldMk cId="3299798866" sldId="30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35-ED4E-B787-0C8D26F63539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35-ED4E-B787-0C8D26F63539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35-ED4E-B787-0C8D26F63539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35-ED4E-B787-0C8D26F6353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9-434E-AE84-C65F720E9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BB-2B4C-BC23-7AB302855D9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BB-2B4C-BC23-7AB302855D9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BB-2B4C-BC23-7AB302855D9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BB-2B4C-BC23-7AB302855D9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BB-2B4C-BC23-7AB30285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B1-3A47-BD77-E2C5EFE14E5C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B1-3A47-BD77-E2C5EFE14E5C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B1-3A47-BD77-E2C5EFE14E5C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9B1-3A47-BD77-E2C5EFE14E5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B1-3A47-BD77-E2C5EFE14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G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G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9-4F4B-9399-9C435102F9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C9-4F4B-9399-9C435102F9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C9-4F4B-9399-9C435102F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101824"/>
        <c:axId val="1048105040"/>
      </c:barChart>
      <c:catAx>
        <c:axId val="1048101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048105040"/>
        <c:crosses val="autoZero"/>
        <c:auto val="1"/>
        <c:lblAlgn val="ctr"/>
        <c:lblOffset val="100"/>
        <c:noMultiLvlLbl val="0"/>
      </c:catAx>
      <c:valAx>
        <c:axId val="1048105040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04810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GH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DB5380-4FEF-7548-BCF4-0E031A82BF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DCB83-0EC3-7F46-A3ED-669F1602DC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39E2D-FC30-A046-B0BC-400EEC14D15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CB0E8-65CA-7C44-AD2D-0A36BF2385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D7A9A-9196-1146-811B-A9DD308334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DE8F4-644E-CF4C-88AC-4D9B8196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51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A9A6C-0854-3D4C-92BF-85D888900B6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873FD-035B-E741-B10D-6A4C8DD4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9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3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9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21295"/>
            <a:ext cx="3867150" cy="2885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7DC242"/>
              </a:buClr>
              <a:buSzPct val="75000"/>
              <a:buFont typeface="Wingdings" charset="2"/>
              <a:buChar char="§"/>
              <a:defRPr sz="2400"/>
            </a:lvl1pPr>
            <a:lvl2pPr marL="685800" indent="-228600">
              <a:buSzPct val="75000"/>
              <a:buFont typeface="Wingdings" charset="2"/>
              <a:buChar char="§"/>
              <a:defRPr sz="2000"/>
            </a:lvl2pPr>
            <a:lvl3pPr marL="1143000" indent="-228600">
              <a:buSzPct val="75000"/>
              <a:buFont typeface="Wingdings" charset="2"/>
              <a:buChar char="§"/>
              <a:defRPr sz="1800"/>
            </a:lvl3pPr>
            <a:lvl4pPr marL="1600200" indent="-228600">
              <a:buSzPct val="75000"/>
              <a:buFont typeface="Wingdings" charset="2"/>
              <a:buChar char="§"/>
              <a:defRPr/>
            </a:lvl4pPr>
            <a:lvl5pPr marL="2057400" indent="-228600">
              <a:buSzPct val="75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0"/>
          <p:cNvSpPr>
            <a:spLocks noGrp="1"/>
          </p:cNvSpPr>
          <p:nvPr>
            <p:ph type="title" hasCustomPrompt="1"/>
          </p:nvPr>
        </p:nvSpPr>
        <p:spPr>
          <a:xfrm>
            <a:off x="628652" y="202067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 column list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41D3F57-07A0-064E-BB2B-11E429A16FE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8202" y="1421295"/>
            <a:ext cx="3867150" cy="28977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7DC242"/>
              </a:buClr>
              <a:buSzPct val="75000"/>
              <a:buFont typeface="Wingdings" charset="2"/>
              <a:buChar char="§"/>
              <a:defRPr sz="2400"/>
            </a:lvl1pPr>
            <a:lvl2pPr marL="685800" indent="-228600">
              <a:buSzPct val="75000"/>
              <a:buFont typeface="Wingdings" charset="2"/>
              <a:buChar char="§"/>
              <a:defRPr sz="2000"/>
            </a:lvl2pPr>
            <a:lvl3pPr marL="1143000" indent="-228600">
              <a:buSzPct val="75000"/>
              <a:buFont typeface="Wingdings" charset="2"/>
              <a:buChar char="§"/>
              <a:defRPr sz="1800"/>
            </a:lvl3pPr>
            <a:lvl4pPr marL="1600200" indent="-228600">
              <a:buSzPct val="75000"/>
              <a:buFont typeface="Wingdings" charset="2"/>
              <a:buChar char="§"/>
              <a:defRPr/>
            </a:lvl4pPr>
            <a:lvl5pPr marL="2057400" indent="-228600">
              <a:buSzPct val="75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E8485E-3198-309C-366B-20E80D4581FF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8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/Pau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441174"/>
            <a:ext cx="2735652" cy="301699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Clr>
                <a:srgbClr val="8AE872"/>
              </a:buClr>
              <a:buSzPct val="75000"/>
              <a:buFont typeface="Wingdings" charset="2"/>
              <a:buNone/>
              <a:defRPr sz="2400"/>
            </a:lvl1pPr>
            <a:lvl2pPr marL="457200" indent="0">
              <a:buSzPct val="75000"/>
              <a:buFont typeface="Wingdings" charset="2"/>
              <a:buNone/>
              <a:defRPr/>
            </a:lvl2pPr>
            <a:lvl3pPr marL="914400" indent="0">
              <a:buSzPct val="75000"/>
              <a:buFont typeface="Wingdings" charset="2"/>
              <a:buNone/>
              <a:defRPr/>
            </a:lvl3pPr>
            <a:lvl4pPr marL="1371600" indent="0">
              <a:buSzPct val="75000"/>
              <a:buFont typeface="Wingdings" charset="2"/>
              <a:buNone/>
              <a:defRPr/>
            </a:lvl4pPr>
            <a:lvl5pPr marL="1828800" indent="0">
              <a:buSzPct val="75000"/>
              <a:buFont typeface="Wingdings" charset="2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88085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Paragraph text title style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519577" y="1441174"/>
            <a:ext cx="4995773" cy="30169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1F27B0-CDFC-E618-937E-465413506FFE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19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1944924267"/>
              </p:ext>
            </p:extLst>
          </p:nvPr>
        </p:nvGraphicFramePr>
        <p:xfrm>
          <a:off x="1332612" y="16892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472102914"/>
              </p:ext>
            </p:extLst>
          </p:nvPr>
        </p:nvGraphicFramePr>
        <p:xfrm>
          <a:off x="3505200" y="16892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1408863993"/>
              </p:ext>
            </p:extLst>
          </p:nvPr>
        </p:nvGraphicFramePr>
        <p:xfrm>
          <a:off x="5635256" y="16892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ontent Placeholder 3"/>
          <p:cNvSpPr txBox="1">
            <a:spLocks/>
          </p:cNvSpPr>
          <p:nvPr userDrawn="1"/>
        </p:nvSpPr>
        <p:spPr>
          <a:xfrm>
            <a:off x="5638801" y="2984650"/>
            <a:ext cx="2057399" cy="1543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0" i="0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Data 3</a:t>
            </a: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342900" lvl="0" indent="-342900" algn="ctr">
              <a:defRPr/>
            </a:pPr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indent="-342900" algn="ctr"/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 userDrawn="1"/>
        </p:nvSpPr>
        <p:spPr>
          <a:xfrm>
            <a:off x="3444950" y="2987308"/>
            <a:ext cx="2057399" cy="1543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0" i="0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Data 2</a:t>
            </a: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342900" lvl="0" indent="-342900" algn="ctr">
              <a:defRPr/>
            </a:pPr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indent="-342900" algn="ctr"/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Content Placeholder 3"/>
          <p:cNvSpPr txBox="1">
            <a:spLocks/>
          </p:cNvSpPr>
          <p:nvPr userDrawn="1"/>
        </p:nvSpPr>
        <p:spPr>
          <a:xfrm>
            <a:off x="1289196" y="3023414"/>
            <a:ext cx="2057399" cy="1543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0" i="0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Data 1</a:t>
            </a:r>
          </a:p>
          <a:p>
            <a:pPr marL="342900" lvl="0" indent="-342900" algn="ctr">
              <a:defRPr/>
            </a:pPr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indent="-342900" algn="ctr"/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88217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Pie chart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426A72-AC1D-B3AA-3C88-F9A6490FE19F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 userDrawn="1"/>
        </p:nvGraphicFramePr>
        <p:xfrm>
          <a:off x="1332612" y="12001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 userDrawn="1"/>
        </p:nvGraphicFramePr>
        <p:xfrm>
          <a:off x="3505200" y="12001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 userDrawn="1">
            <p:extLst>
              <p:ext uri="{D42A27DB-BD31-4B8C-83A1-F6EECF244321}">
                <p14:modId xmlns:p14="http://schemas.microsoft.com/office/powerpoint/2010/main" val="4121980107"/>
              </p:ext>
            </p:extLst>
          </p:nvPr>
        </p:nvGraphicFramePr>
        <p:xfrm>
          <a:off x="1600200" y="1690059"/>
          <a:ext cx="6096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71169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Bar chart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9B3383-ACCD-3A25-5E36-45BD7790BF3A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85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5FC479B-CFA9-294C-8348-7127C59A9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6E3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BF7917A-6E7B-4248-B064-B42AC0F89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15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3547B21-6BB8-F943-8E28-268F5DE43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7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6E3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7E0C662-BC23-C946-84D4-E0C9CE36B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15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0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D283B6D-CC93-054E-99DB-4FBB4C42A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4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2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1174"/>
            <a:ext cx="7886700" cy="30169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rgbClr val="7DC242"/>
              </a:buClr>
              <a:buSzPct val="75000"/>
              <a:buFont typeface="Wingdings" pitchFamily="2" charset="2"/>
              <a:buChar char="§"/>
              <a:defRPr sz="2400"/>
            </a:lvl1pPr>
            <a:lvl2pPr marL="685800" indent="-228600">
              <a:buSzPct val="75000"/>
              <a:buFont typeface="Wingdings" charset="2"/>
              <a:buChar char="§"/>
              <a:defRPr sz="2000"/>
            </a:lvl2pPr>
            <a:lvl3pPr marL="1143000" indent="-228600">
              <a:buSzPct val="75000"/>
              <a:buFont typeface="Wingdings" charset="2"/>
              <a:buChar char="§"/>
              <a:defRPr sz="1800"/>
            </a:lvl3pPr>
            <a:lvl4pPr marL="1600200" indent="-228600">
              <a:buSzPct val="75000"/>
              <a:buFont typeface="Wingdings" charset="2"/>
              <a:buChar char="§"/>
              <a:defRPr/>
            </a:lvl4pPr>
            <a:lvl5pPr marL="2057400" indent="-228600">
              <a:buSzPct val="75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78145"/>
            <a:ext cx="6364333" cy="6143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Bulleted list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20C75-9CAF-E31C-44F2-AB34DA0C68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C0AB1-8084-698A-34AF-CD3B765EA252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4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075" y="1391477"/>
            <a:ext cx="7958759" cy="297723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Clr>
                <a:srgbClr val="8AE872"/>
              </a:buClr>
              <a:buSzPct val="75000"/>
              <a:buFont typeface="Wingdings" charset="2"/>
              <a:buNone/>
              <a:defRPr sz="2400"/>
            </a:lvl1pPr>
            <a:lvl2pPr marL="457200" indent="0">
              <a:buSzPct val="75000"/>
              <a:buFont typeface="Wingdings" charset="2"/>
              <a:buNone/>
              <a:defRPr/>
            </a:lvl2pPr>
            <a:lvl3pPr marL="914400" indent="0">
              <a:buSzPct val="75000"/>
              <a:buFont typeface="Wingdings" charset="2"/>
              <a:buNone/>
              <a:defRPr/>
            </a:lvl3pPr>
            <a:lvl4pPr marL="1371600" indent="0">
              <a:buSzPct val="75000"/>
              <a:buFont typeface="Wingdings" charset="2"/>
              <a:buNone/>
              <a:defRPr/>
            </a:lvl4pPr>
            <a:lvl5pPr marL="1828800" indent="0">
              <a:buSzPct val="75000"/>
              <a:buFont typeface="Wingdings" charset="2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59076" y="188084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Paragraph text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EBBB0A-D9C1-9B55-FEC4-73F1820A7B55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C2C6F6-597D-9346-7670-70670BA5A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7D48C00D-FC29-40A0-56FE-0A916971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9" r:id="rId2"/>
    <p:sldLayoutId id="2147483691" r:id="rId3"/>
    <p:sldLayoutId id="2147483692" r:id="rId4"/>
    <p:sldLayoutId id="2147483721" r:id="rId5"/>
    <p:sldLayoutId id="2147483733" r:id="rId6"/>
    <p:sldLayoutId id="2147483745" r:id="rId7"/>
    <p:sldLayoutId id="2147483680" r:id="rId8"/>
    <p:sldLayoutId id="2147483688" r:id="rId9"/>
    <p:sldLayoutId id="2147483682" r:id="rId10"/>
    <p:sldLayoutId id="2147483684" r:id="rId11"/>
    <p:sldLayoutId id="2147483685" r:id="rId12"/>
    <p:sldLayoutId id="2147483689" r:id="rId13"/>
    <p:sldLayoutId id="214748374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Calibri Light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600" kern="1200" baseline="0">
          <a:solidFill>
            <a:schemeClr val="tx1"/>
          </a:solidFill>
          <a:latin typeface="Calibri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8C45B2D-218A-1540-A15F-A3E0616E0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666" y="306164"/>
            <a:ext cx="3036828" cy="124219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087B1AF0-0F64-132B-3676-4B899F5E0CC1}"/>
              </a:ext>
            </a:extLst>
          </p:cNvPr>
          <p:cNvSpPr txBox="1">
            <a:spLocks/>
          </p:cNvSpPr>
          <p:nvPr/>
        </p:nvSpPr>
        <p:spPr>
          <a:xfrm>
            <a:off x="582063" y="1980562"/>
            <a:ext cx="5296120" cy="1553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pPr>
              <a:lnSpc>
                <a:spcPts val="4680"/>
              </a:lnSpc>
            </a:pPr>
            <a:r>
              <a:rPr lang="en-GB" sz="48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From Duty of Care to Duty to Care in Accommodations</a:t>
            </a:r>
            <a:endParaRPr lang="en-US" sz="48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6AC9D39-C52B-AD25-5D75-2EF0972B4324}"/>
              </a:ext>
            </a:extLst>
          </p:cNvPr>
          <p:cNvSpPr/>
          <p:nvPr/>
        </p:nvSpPr>
        <p:spPr>
          <a:xfrm>
            <a:off x="373160" y="208780"/>
            <a:ext cx="3197355" cy="373857"/>
          </a:xfrm>
          <a:prstGeom prst="roundRect">
            <a:avLst>
              <a:gd name="adj" fmla="val 50000"/>
            </a:avLst>
          </a:prstGeom>
          <a:solidFill>
            <a:srgbClr val="213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B5DDCF6-C1D0-95DE-E8BC-0940467DF558}"/>
              </a:ext>
            </a:extLst>
          </p:cNvPr>
          <p:cNvSpPr txBox="1">
            <a:spLocks/>
          </p:cNvSpPr>
          <p:nvPr/>
        </p:nvSpPr>
        <p:spPr>
          <a:xfrm>
            <a:off x="461151" y="181997"/>
            <a:ext cx="2778352" cy="469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Grover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MD Europe, TRIPBAM</a:t>
            </a:r>
            <a:endParaRPr lang="en-US" sz="1200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B836C-5015-C983-5363-1CDFABF28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81" y="3987282"/>
            <a:ext cx="5138199" cy="612978"/>
          </a:xfrm>
          <a:prstGeom prst="rect">
            <a:avLst/>
          </a:prstGeom>
        </p:spPr>
      </p:pic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062E7125-8D71-9A87-FE2E-4614576014B2}"/>
              </a:ext>
            </a:extLst>
          </p:cNvPr>
          <p:cNvSpPr/>
          <p:nvPr/>
        </p:nvSpPr>
        <p:spPr>
          <a:xfrm>
            <a:off x="386902" y="711461"/>
            <a:ext cx="3197355" cy="373857"/>
          </a:xfrm>
          <a:prstGeom prst="roundRect">
            <a:avLst>
              <a:gd name="adj" fmla="val 50000"/>
            </a:avLst>
          </a:prstGeom>
          <a:solidFill>
            <a:srgbClr val="213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14D3146D-3425-28C8-884A-19C673B095CE}"/>
              </a:ext>
            </a:extLst>
          </p:cNvPr>
          <p:cNvSpPr/>
          <p:nvPr/>
        </p:nvSpPr>
        <p:spPr>
          <a:xfrm>
            <a:off x="386901" y="1166230"/>
            <a:ext cx="3197355" cy="367639"/>
          </a:xfrm>
          <a:prstGeom prst="roundRect">
            <a:avLst>
              <a:gd name="adj" fmla="val 50000"/>
            </a:avLst>
          </a:prstGeom>
          <a:solidFill>
            <a:srgbClr val="213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38543747-FD98-709E-12ED-32382D30505C}"/>
              </a:ext>
            </a:extLst>
          </p:cNvPr>
          <p:cNvSpPr/>
          <p:nvPr/>
        </p:nvSpPr>
        <p:spPr>
          <a:xfrm>
            <a:off x="386902" y="1600327"/>
            <a:ext cx="3197355" cy="448521"/>
          </a:xfrm>
          <a:prstGeom prst="roundRect">
            <a:avLst>
              <a:gd name="adj" fmla="val 50000"/>
            </a:avLst>
          </a:prstGeom>
          <a:solidFill>
            <a:srgbClr val="213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0F32C77-13F4-393A-6C34-5C7DFF0C68B0}"/>
              </a:ext>
            </a:extLst>
          </p:cNvPr>
          <p:cNvSpPr txBox="1">
            <a:spLocks/>
          </p:cNvSpPr>
          <p:nvPr/>
        </p:nvSpPr>
        <p:spPr>
          <a:xfrm>
            <a:off x="335920" y="1579594"/>
            <a:ext cx="3466040" cy="469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r>
              <a:rPr lang="en-US" sz="13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Emma Lamb</a:t>
            </a:r>
            <a:r>
              <a:rPr lang="en-US" sz="13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Global Travel Safety, </a:t>
            </a:r>
            <a:r>
              <a:rPr lang="en-US" sz="13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Mitie@meta</a:t>
            </a:r>
            <a:endParaRPr lang="en-US" sz="1300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07DE6B5-9AD2-29CF-B9F5-A4D6E9CDFC3C}"/>
              </a:ext>
            </a:extLst>
          </p:cNvPr>
          <p:cNvSpPr txBox="1">
            <a:spLocks/>
          </p:cNvSpPr>
          <p:nvPr/>
        </p:nvSpPr>
        <p:spPr>
          <a:xfrm>
            <a:off x="386901" y="674114"/>
            <a:ext cx="3498730" cy="469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r>
              <a:rPr lang="en-US" sz="13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Jake Seage</a:t>
            </a:r>
            <a:r>
              <a:rPr lang="en-US" sz="13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3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 of Sales, STAY Worldwide  </a:t>
            </a:r>
            <a:endParaRPr lang="en-US" sz="1300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1EAD2C08-AB98-8958-BC7D-1A11156D0052}"/>
              </a:ext>
            </a:extLst>
          </p:cNvPr>
          <p:cNvSpPr txBox="1">
            <a:spLocks/>
          </p:cNvSpPr>
          <p:nvPr/>
        </p:nvSpPr>
        <p:spPr>
          <a:xfrm>
            <a:off x="373160" y="1104880"/>
            <a:ext cx="3428800" cy="469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r>
              <a:rPr lang="en-GB" sz="13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Cecile </a:t>
            </a:r>
            <a:r>
              <a:rPr lang="en-GB" sz="13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Berehouc</a:t>
            </a:r>
            <a:r>
              <a:rPr lang="en-GB" sz="13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Sales Manager , Adagio City</a:t>
            </a:r>
            <a:endParaRPr lang="en-US" sz="1300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7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1EC6B-1839-6BD4-405D-73904BB3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TRIPBAM Global Snapshot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95010-283E-4955-2B86-8D39FF7FB976}"/>
              </a:ext>
            </a:extLst>
          </p:cNvPr>
          <p:cNvSpPr txBox="1"/>
          <p:nvPr/>
        </p:nvSpPr>
        <p:spPr>
          <a:xfrm>
            <a:off x="6095635" y="1913202"/>
            <a:ext cx="3048365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80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43037" algn="l" rtl="0" fontAlgn="base">
              <a:spcBef>
                <a:spcPct val="0"/>
              </a:spcBef>
              <a:spcAft>
                <a:spcPct val="0"/>
              </a:spcAft>
              <a:defRPr sz="180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86074" algn="l" rtl="0" fontAlgn="base">
              <a:spcBef>
                <a:spcPct val="0"/>
              </a:spcBef>
              <a:spcAft>
                <a:spcPct val="0"/>
              </a:spcAft>
              <a:defRPr sz="180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029111" algn="l" rtl="0" fontAlgn="base">
              <a:spcBef>
                <a:spcPct val="0"/>
              </a:spcBef>
              <a:spcAft>
                <a:spcPct val="0"/>
              </a:spcAft>
              <a:defRPr sz="180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72149" algn="l" rtl="0" fontAlgn="base">
              <a:spcBef>
                <a:spcPct val="0"/>
              </a:spcBef>
              <a:spcAft>
                <a:spcPct val="0"/>
              </a:spcAft>
              <a:defRPr sz="180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80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80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80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80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257244" indent="-257244">
              <a:buFont typeface="Arial" panose="020B0604020202020204" pitchFamily="34" charset="0"/>
              <a:buChar char="•"/>
            </a:pPr>
            <a:r>
              <a:rPr lang="en-GB" sz="1650" dirty="0"/>
              <a:t>Offer rate currently at 15%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n-GB" sz="1650" dirty="0"/>
              <a:t>Globally volume over 85% recovered (like for like)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n-GB" sz="1650" dirty="0"/>
              <a:t>Rates still above 2019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n-GB" sz="1650" dirty="0"/>
              <a:t>Discounts look higher than ‘19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n-GB" sz="1650" dirty="0"/>
              <a:t>Reduction in cancellations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n-GB" sz="1650" dirty="0"/>
              <a:t>Other areas stabilising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BA7531-6CAB-E86B-D9C3-2C8EE389B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49" y="1266068"/>
            <a:ext cx="5884788" cy="336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8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6006EF-4DFA-537B-C433-879E3984B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TRIPBAM EMEA Snapshot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75545-2E3F-7B92-ADF3-9E13C320BC4C}"/>
              </a:ext>
            </a:extLst>
          </p:cNvPr>
          <p:cNvSpPr txBox="1"/>
          <p:nvPr/>
        </p:nvSpPr>
        <p:spPr>
          <a:xfrm>
            <a:off x="5923310" y="1697388"/>
            <a:ext cx="3220690" cy="2493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80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43037" algn="l" rtl="0" fontAlgn="base">
              <a:spcBef>
                <a:spcPct val="0"/>
              </a:spcBef>
              <a:spcAft>
                <a:spcPct val="0"/>
              </a:spcAft>
              <a:defRPr sz="180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86074" algn="l" rtl="0" fontAlgn="base">
              <a:spcBef>
                <a:spcPct val="0"/>
              </a:spcBef>
              <a:spcAft>
                <a:spcPct val="0"/>
              </a:spcAft>
              <a:defRPr sz="180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029111" algn="l" rtl="0" fontAlgn="base">
              <a:spcBef>
                <a:spcPct val="0"/>
              </a:spcBef>
              <a:spcAft>
                <a:spcPct val="0"/>
              </a:spcAft>
              <a:defRPr sz="180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72149" algn="l" rtl="0" fontAlgn="base">
              <a:spcBef>
                <a:spcPct val="0"/>
              </a:spcBef>
              <a:spcAft>
                <a:spcPct val="0"/>
              </a:spcAft>
              <a:defRPr sz="180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80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80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80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80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257244" indent="-257244">
              <a:buFont typeface="Arial" panose="020B0604020202020204" pitchFamily="34" charset="0"/>
              <a:buChar char="•"/>
            </a:pPr>
            <a:r>
              <a:rPr lang="en-GB" sz="1650" dirty="0"/>
              <a:t>Volumes only 5% behind 2019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n-GB" sz="1650" dirty="0"/>
              <a:t>Sharp recovery after the summer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n-GB" sz="1650" dirty="0"/>
              <a:t>Longer lead time than global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n-GB" sz="1650" dirty="0"/>
              <a:t>Higher star rating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n-GB" sz="1650" dirty="0"/>
              <a:t>Appears to have bigger discounts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n-GB" sz="1650" dirty="0"/>
              <a:t>Booked rate lower than 2019</a:t>
            </a:r>
          </a:p>
          <a:p>
            <a:endParaRPr lang="en-GB" sz="1351" dirty="0"/>
          </a:p>
          <a:p>
            <a:r>
              <a:rPr lang="en-GB" sz="1351" dirty="0"/>
              <a:t> </a:t>
            </a:r>
          </a:p>
          <a:p>
            <a:endParaRPr lang="en-GB" sz="135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F64832-4144-FF4E-0944-0241D4A1F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73" y="1256096"/>
            <a:ext cx="5670831" cy="32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7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FC85DE-A9E2-0589-C166-B0BB7C1F5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EMEA by Country Performance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251AA-1865-D327-0B72-3B87599BE11A}"/>
              </a:ext>
            </a:extLst>
          </p:cNvPr>
          <p:cNvSpPr txBox="1"/>
          <p:nvPr/>
        </p:nvSpPr>
        <p:spPr>
          <a:xfrm>
            <a:off x="656491" y="3825327"/>
            <a:ext cx="75340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UK and Ireland slowest to recover</a:t>
            </a:r>
          </a:p>
          <a:p>
            <a:r>
              <a:rPr lang="en-GB" sz="1800" dirty="0"/>
              <a:t>SA and UAE outperform other countries in both volume growth and rates</a:t>
            </a:r>
          </a:p>
          <a:p>
            <a:r>
              <a:rPr lang="en-GB" sz="1800" dirty="0"/>
              <a:t>France volumes is strong but significant drop in rates (market and booked)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25781-1186-997B-D88F-F1B07ED525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270"/>
          <a:stretch/>
        </p:blipFill>
        <p:spPr>
          <a:xfrm>
            <a:off x="998994" y="1170535"/>
            <a:ext cx="5857401" cy="2469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E084FE-D5F4-4FE7-A029-996D6469B9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97"/>
          <a:stretch/>
        </p:blipFill>
        <p:spPr>
          <a:xfrm>
            <a:off x="2555508" y="1170535"/>
            <a:ext cx="4300887" cy="246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8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D53FD3-1566-5523-9B77-B4745EA1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Rate Types Booked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F06260-5BBC-FF3F-8405-D4DFDC1F5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44" r="47405" b="63760"/>
          <a:stretch/>
        </p:blipFill>
        <p:spPr>
          <a:xfrm>
            <a:off x="281114" y="1075015"/>
            <a:ext cx="3682923" cy="1160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371C52-6B5A-868E-CD84-C2D6E601E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88" t="6944" r="23096" b="63760"/>
          <a:stretch/>
        </p:blipFill>
        <p:spPr>
          <a:xfrm>
            <a:off x="1056665" y="1075015"/>
            <a:ext cx="2977169" cy="1160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D8F3B0-4DA4-3A4F-580F-6C52757E4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14" y="2546240"/>
            <a:ext cx="7059404" cy="2423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D4C6EA-D251-3DDF-65BD-2AF6BBDDE6CF}"/>
              </a:ext>
            </a:extLst>
          </p:cNvPr>
          <p:cNvSpPr txBox="1"/>
          <p:nvPr/>
        </p:nvSpPr>
        <p:spPr>
          <a:xfrm>
            <a:off x="4221047" y="1309937"/>
            <a:ext cx="6301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Similar share by rate type to what was seen in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Dynamic and Flat rates have seen increases</a:t>
            </a:r>
          </a:p>
        </p:txBody>
      </p:sp>
    </p:spTree>
    <p:extLst>
      <p:ext uri="{BB962C8B-B14F-4D97-AF65-F5344CB8AC3E}">
        <p14:creationId xmlns:p14="http://schemas.microsoft.com/office/powerpoint/2010/main" val="181538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71642C-17B4-1193-6E02-B2FA8DCBD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by Company Size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33DD6-9B64-F10D-E1F1-E6F6223B6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41" r="49776" b="74479"/>
          <a:stretch/>
        </p:blipFill>
        <p:spPr>
          <a:xfrm>
            <a:off x="259537" y="1145101"/>
            <a:ext cx="3551279" cy="770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DD9875-06AF-61FD-C37D-1AA4B106973A}"/>
              </a:ext>
            </a:extLst>
          </p:cNvPr>
          <p:cNvSpPr txBox="1"/>
          <p:nvPr/>
        </p:nvSpPr>
        <p:spPr>
          <a:xfrm>
            <a:off x="4317107" y="1109497"/>
            <a:ext cx="4497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Extra Large slowest to recover in 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Small companies are capturing better rates and make up over 20% of total volume – previously was less than 10%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5158BB-4F92-E991-E091-1FC66B631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21"/>
          <a:stretch/>
        </p:blipFill>
        <p:spPr>
          <a:xfrm>
            <a:off x="244636" y="2394162"/>
            <a:ext cx="7070842" cy="2400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AFDE3D-C9F7-1A5F-B8F6-539617A53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28" t="6341" r="25394" b="74479"/>
          <a:stretch/>
        </p:blipFill>
        <p:spPr>
          <a:xfrm>
            <a:off x="876275" y="1145101"/>
            <a:ext cx="3017747" cy="77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8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0544BA-79ED-7B5A-6A59-9E9CFD0C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by Sector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42B015-6389-8F3A-631C-39EA400A2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41" r="51982" b="60010"/>
          <a:stretch/>
        </p:blipFill>
        <p:spPr>
          <a:xfrm>
            <a:off x="216105" y="1009873"/>
            <a:ext cx="3830774" cy="1564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6160AE-D323-BECA-3444-49BC71C9B0DE}"/>
              </a:ext>
            </a:extLst>
          </p:cNvPr>
          <p:cNvSpPr txBox="1"/>
          <p:nvPr/>
        </p:nvSpPr>
        <p:spPr>
          <a:xfrm>
            <a:off x="4733468" y="1272056"/>
            <a:ext cx="4672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IT slowest to recover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Health Care seen surge in volume coupled with a reduction in rates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3385C8-CB15-646B-5B10-D94BDEC1F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312"/>
          <a:stretch/>
        </p:blipFill>
        <p:spPr>
          <a:xfrm>
            <a:off x="699615" y="2797924"/>
            <a:ext cx="6694527" cy="2249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54161B-824B-BA06-9F35-B6032E9C7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5" t="5741" r="22426" b="60010"/>
          <a:stretch/>
        </p:blipFill>
        <p:spPr>
          <a:xfrm>
            <a:off x="1037606" y="1009873"/>
            <a:ext cx="3372928" cy="156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2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6A8D98-3C29-09A0-1A94-AA8F8537F0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00C0F3"/>
              </a:buClr>
            </a:pPr>
            <a:r>
              <a:rPr lang="fr-FR" b="1" dirty="0"/>
              <a:t>Give us Your Feedback - </a:t>
            </a:r>
          </a:p>
          <a:p>
            <a:pPr marL="0" indent="0">
              <a:buNone/>
            </a:pPr>
            <a:r>
              <a:rPr lang="fr-FR" b="1" dirty="0"/>
              <a:t>   It’s in the App!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1- Click on « Schedule »</a:t>
            </a:r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2- Find and add your session</a:t>
            </a:r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3- Move to the bottom</a:t>
            </a:r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4- Take the survey </a:t>
            </a:r>
            <a:r>
              <a:rPr lang="fr-FR" sz="2000" dirty="0">
                <a:latin typeface="+mn-lt"/>
                <a:sym typeface="Wingdings" panose="05000000000000000000" pitchFamily="2" charset="2"/>
              </a:rPr>
              <a:t></a:t>
            </a:r>
            <a:endParaRPr lang="fr-FR" sz="2000" dirty="0">
              <a:latin typeface="+mn-lt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202975-E4AD-3B3A-3FB3-8C346874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Before you leave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D87D0-4F15-5B3B-01E4-608F825E750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8202" y="1421294"/>
            <a:ext cx="3867150" cy="2976893"/>
          </a:xfrm>
        </p:spPr>
        <p:txBody>
          <a:bodyPr/>
          <a:lstStyle/>
          <a:p>
            <a:pPr>
              <a:buClr>
                <a:srgbClr val="00C0F3"/>
              </a:buClr>
            </a:pPr>
            <a:r>
              <a:rPr lang="fr-FR" b="1" dirty="0"/>
              <a:t>Join us to continue this conversation!</a:t>
            </a:r>
          </a:p>
          <a:p>
            <a:pPr marL="0" indent="0" algn="ctr">
              <a:buNone/>
            </a:pPr>
            <a:r>
              <a:rPr lang="fr-FR" b="1" dirty="0"/>
              <a:t> </a:t>
            </a:r>
            <a:r>
              <a:rPr lang="fr-FR" b="1" dirty="0">
                <a:solidFill>
                  <a:srgbClr val="00C0F3"/>
                </a:solidFill>
              </a:rPr>
              <a:t>« </a:t>
            </a:r>
            <a:r>
              <a:rPr lang="fr-FR" b="1" dirty="0" err="1">
                <a:solidFill>
                  <a:srgbClr val="00C0F3"/>
                </a:solidFill>
              </a:rPr>
              <a:t>Meet</a:t>
            </a:r>
            <a:r>
              <a:rPr lang="fr-FR" b="1" dirty="0">
                <a:solidFill>
                  <a:srgbClr val="00C0F3"/>
                </a:solidFill>
              </a:rPr>
              <a:t> the experts »</a:t>
            </a:r>
            <a:endParaRPr lang="fr-FR" dirty="0">
              <a:solidFill>
                <a:srgbClr val="00C0F3"/>
              </a:solidFill>
            </a:endParaRPr>
          </a:p>
          <a:p>
            <a:pPr marL="0" indent="0" algn="ctr">
              <a:buNone/>
            </a:pPr>
            <a:r>
              <a:rPr lang="fr-FR" sz="2000" dirty="0">
                <a:latin typeface="+mn-lt"/>
              </a:rPr>
              <a:t>Re:Imagine area in the Expo</a:t>
            </a:r>
          </a:p>
          <a:p>
            <a:pPr marL="0" indent="0" algn="ctr">
              <a:buNone/>
            </a:pPr>
            <a:r>
              <a:rPr lang="fr-FR" sz="2000" dirty="0">
                <a:latin typeface="+mn-lt"/>
              </a:rPr>
              <a:t> 14:00 – 14:30</a:t>
            </a:r>
          </a:p>
          <a:p>
            <a:pPr marL="0" indent="0" algn="ctr">
              <a:buNone/>
            </a:pPr>
            <a:r>
              <a:rPr lang="fr-FR" sz="2000">
                <a:latin typeface="+mn-lt"/>
              </a:rPr>
              <a:t>Table 11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9798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F69CE-5BF7-264E-8020-168A24F6680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85067" y="1390196"/>
            <a:ext cx="4039733" cy="46037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thank you for attending </a:t>
            </a:r>
            <a:r>
              <a:rPr lang="en-US" sz="2800" dirty="0">
                <a:latin typeface="+mj-lt"/>
                <a:sym typeface="Wingdings" pitchFamily="2" charset="2"/>
              </a:rPr>
              <a:t>:)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084417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">
      <a:dk1>
        <a:srgbClr val="454749"/>
      </a:dk1>
      <a:lt1>
        <a:srgbClr val="FFFFFF"/>
      </a:lt1>
      <a:dk2>
        <a:srgbClr val="EAEEE6"/>
      </a:dk2>
      <a:lt2>
        <a:srgbClr val="E7E6E6"/>
      </a:lt2>
      <a:accent1>
        <a:srgbClr val="6D3BE5"/>
      </a:accent1>
      <a:accent2>
        <a:srgbClr val="00C0F3"/>
      </a:accent2>
      <a:accent3>
        <a:srgbClr val="203985"/>
      </a:accent3>
      <a:accent4>
        <a:srgbClr val="222741"/>
      </a:accent4>
      <a:accent5>
        <a:srgbClr val="BFBFBF"/>
      </a:accent5>
      <a:accent6>
        <a:srgbClr val="727272"/>
      </a:accent6>
      <a:hlink>
        <a:srgbClr val="6D3BE5"/>
      </a:hlink>
      <a:folHlink>
        <a:srgbClr val="6D3BE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5248</TotalTime>
  <Words>291</Words>
  <Application>Microsoft Office PowerPoint</Application>
  <PresentationFormat>Custom</PresentationFormat>
  <Paragraphs>50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Custom Design</vt:lpstr>
      <vt:lpstr>PowerPoint Presentation</vt:lpstr>
      <vt:lpstr>TRIPBAM Global Snapshot</vt:lpstr>
      <vt:lpstr>TRIPBAM EMEA Snapshot</vt:lpstr>
      <vt:lpstr>EMEA by Country Performance</vt:lpstr>
      <vt:lpstr>Rate Types Booked</vt:lpstr>
      <vt:lpstr>Performance by Company Size</vt:lpstr>
      <vt:lpstr>Performance by Sector</vt:lpstr>
      <vt:lpstr>Before you leave</vt:lpstr>
      <vt:lpstr>PowerPoint Presentation</vt:lpstr>
    </vt:vector>
  </TitlesOfParts>
  <Company>FunGuy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Jason Sarol</dc:creator>
  <cp:lastModifiedBy>Rebecca Fahed</cp:lastModifiedBy>
  <cp:revision>120</cp:revision>
  <dcterms:created xsi:type="dcterms:W3CDTF">2016-02-02T18:04:08Z</dcterms:created>
  <dcterms:modified xsi:type="dcterms:W3CDTF">2022-11-03T12:16:57Z</dcterms:modified>
</cp:coreProperties>
</file>