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5"/>
  </p:notesMasterIdLst>
  <p:handoutMasterIdLst>
    <p:handoutMasterId r:id="rId26"/>
  </p:handoutMasterIdLst>
  <p:sldIdLst>
    <p:sldId id="287" r:id="rId2"/>
    <p:sldId id="257" r:id="rId3"/>
    <p:sldId id="289" r:id="rId4"/>
    <p:sldId id="291" r:id="rId5"/>
    <p:sldId id="292" r:id="rId6"/>
    <p:sldId id="294" r:id="rId7"/>
    <p:sldId id="293" r:id="rId8"/>
    <p:sldId id="295" r:id="rId9"/>
    <p:sldId id="296" r:id="rId10"/>
    <p:sldId id="278" r:id="rId11"/>
    <p:sldId id="297" r:id="rId12"/>
    <p:sldId id="298" r:id="rId13"/>
    <p:sldId id="299" r:id="rId14"/>
    <p:sldId id="301" r:id="rId15"/>
    <p:sldId id="300" r:id="rId16"/>
    <p:sldId id="303" r:id="rId17"/>
    <p:sldId id="304" r:id="rId18"/>
    <p:sldId id="290" r:id="rId19"/>
    <p:sldId id="306" r:id="rId20"/>
    <p:sldId id="307" r:id="rId21"/>
    <p:sldId id="309" r:id="rId22"/>
    <p:sldId id="310" r:id="rId23"/>
    <p:sldId id="273" r:id="rId24"/>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F3"/>
    <a:srgbClr val="6E3CE5"/>
    <a:srgbClr val="2139B5"/>
    <a:srgbClr val="0077BE"/>
    <a:srgbClr val="7DC242"/>
    <a:srgbClr val="A6228C"/>
    <a:srgbClr val="ADD13B"/>
    <a:srgbClr val="FCFC69"/>
    <a:srgbClr val="FF7276"/>
    <a:srgbClr val="8AE8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D3AF1-3881-42AE-A9B3-8B026D04FB8C}" v="25" dt="2022-10-21T17:31:47.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46" autoAdjust="0"/>
    <p:restoredTop sz="84025" autoAdjust="0"/>
  </p:normalViewPr>
  <p:slideViewPr>
    <p:cSldViewPr snapToGrid="0" snapToObjects="1">
      <p:cViewPr varScale="1">
        <p:scale>
          <a:sx n="89" d="100"/>
          <a:sy n="89" d="100"/>
        </p:scale>
        <p:origin x="1416" y="77"/>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explosion val="25"/>
          <c:dPt>
            <c:idx val="0"/>
            <c:bubble3D val="0"/>
            <c:spPr>
              <a:solidFill>
                <a:schemeClr val="accent3">
                  <a:shade val="58000"/>
                </a:schemeClr>
              </a:solidFill>
              <a:ln>
                <a:noFill/>
              </a:ln>
              <a:effectLst/>
            </c:spPr>
            <c:extLst>
              <c:ext xmlns:c16="http://schemas.microsoft.com/office/drawing/2014/chart" uri="{C3380CC4-5D6E-409C-BE32-E72D297353CC}">
                <c16:uniqueId val="{00000001-9B35-ED4E-B787-0C8D26F63539}"/>
              </c:ext>
            </c:extLst>
          </c:dPt>
          <c:dPt>
            <c:idx val="1"/>
            <c:bubble3D val="0"/>
            <c:spPr>
              <a:solidFill>
                <a:schemeClr val="accent3">
                  <a:shade val="86000"/>
                </a:schemeClr>
              </a:solidFill>
              <a:ln>
                <a:noFill/>
              </a:ln>
              <a:effectLst/>
            </c:spPr>
            <c:extLst>
              <c:ext xmlns:c16="http://schemas.microsoft.com/office/drawing/2014/chart" uri="{C3380CC4-5D6E-409C-BE32-E72D297353CC}">
                <c16:uniqueId val="{00000003-9B35-ED4E-B787-0C8D26F63539}"/>
              </c:ext>
            </c:extLst>
          </c:dPt>
          <c:dPt>
            <c:idx val="2"/>
            <c:bubble3D val="0"/>
            <c:spPr>
              <a:solidFill>
                <a:schemeClr val="accent3">
                  <a:tint val="86000"/>
                </a:schemeClr>
              </a:solidFill>
              <a:ln>
                <a:noFill/>
              </a:ln>
              <a:effectLst/>
            </c:spPr>
            <c:extLst>
              <c:ext xmlns:c16="http://schemas.microsoft.com/office/drawing/2014/chart" uri="{C3380CC4-5D6E-409C-BE32-E72D297353CC}">
                <c16:uniqueId val="{00000005-9B35-ED4E-B787-0C8D26F63539}"/>
              </c:ext>
            </c:extLst>
          </c:dPt>
          <c:dPt>
            <c:idx val="3"/>
            <c:bubble3D val="0"/>
            <c:spPr>
              <a:solidFill>
                <a:schemeClr val="accent3">
                  <a:tint val="58000"/>
                </a:schemeClr>
              </a:solidFill>
              <a:ln>
                <a:noFill/>
              </a:ln>
              <a:effectLst/>
            </c:spPr>
            <c:extLst>
              <c:ext xmlns:c16="http://schemas.microsoft.com/office/drawing/2014/chart" uri="{C3380CC4-5D6E-409C-BE32-E72D297353CC}">
                <c16:uniqueId val="{00000007-9B35-ED4E-B787-0C8D26F6353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29B9-434E-AE84-C65F720E929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G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Sales</c:v>
                </c:pt>
              </c:strCache>
            </c:strRef>
          </c:tx>
          <c:explosion val="25"/>
          <c:dPt>
            <c:idx val="0"/>
            <c:bubble3D val="0"/>
            <c:spPr>
              <a:solidFill>
                <a:schemeClr val="accent2">
                  <a:shade val="58000"/>
                </a:schemeClr>
              </a:solidFill>
              <a:ln>
                <a:noFill/>
              </a:ln>
              <a:effectLst/>
            </c:spPr>
            <c:extLst>
              <c:ext xmlns:c16="http://schemas.microsoft.com/office/drawing/2014/chart" uri="{C3380CC4-5D6E-409C-BE32-E72D297353CC}">
                <c16:uniqueId val="{00000001-8CBB-2B4C-BC23-7AB302855D97}"/>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03-8CBB-2B4C-BC23-7AB302855D97}"/>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05-8CBB-2B4C-BC23-7AB302855D97}"/>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07-8CBB-2B4C-BC23-7AB302855D9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8CBB-2B4C-BC23-7AB302855D9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G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explosion val="25"/>
          <c:dPt>
            <c:idx val="0"/>
            <c:bubble3D val="0"/>
            <c:spPr>
              <a:solidFill>
                <a:schemeClr val="accent1">
                  <a:shade val="58000"/>
                </a:schemeClr>
              </a:solidFill>
              <a:ln>
                <a:noFill/>
              </a:ln>
              <a:effectLst/>
            </c:spPr>
            <c:extLst>
              <c:ext xmlns:c16="http://schemas.microsoft.com/office/drawing/2014/chart" uri="{C3380CC4-5D6E-409C-BE32-E72D297353CC}">
                <c16:uniqueId val="{00000001-E9B1-3A47-BD77-E2C5EFE14E5C}"/>
              </c:ext>
            </c:extLst>
          </c:dPt>
          <c:dPt>
            <c:idx val="1"/>
            <c:bubble3D val="0"/>
            <c:spPr>
              <a:solidFill>
                <a:schemeClr val="accent1">
                  <a:shade val="86000"/>
                </a:schemeClr>
              </a:solidFill>
              <a:ln>
                <a:noFill/>
              </a:ln>
              <a:effectLst/>
            </c:spPr>
            <c:extLst>
              <c:ext xmlns:c16="http://schemas.microsoft.com/office/drawing/2014/chart" uri="{C3380CC4-5D6E-409C-BE32-E72D297353CC}">
                <c16:uniqueId val="{00000003-E9B1-3A47-BD77-E2C5EFE14E5C}"/>
              </c:ext>
            </c:extLst>
          </c:dPt>
          <c:dPt>
            <c:idx val="2"/>
            <c:bubble3D val="0"/>
            <c:spPr>
              <a:solidFill>
                <a:schemeClr val="accent1">
                  <a:tint val="86000"/>
                </a:schemeClr>
              </a:solidFill>
              <a:ln>
                <a:noFill/>
              </a:ln>
              <a:effectLst/>
            </c:spPr>
            <c:extLst>
              <c:ext xmlns:c16="http://schemas.microsoft.com/office/drawing/2014/chart" uri="{C3380CC4-5D6E-409C-BE32-E72D297353CC}">
                <c16:uniqueId val="{00000005-E9B1-3A47-BD77-E2C5EFE14E5C}"/>
              </c:ext>
            </c:extLst>
          </c:dPt>
          <c:dPt>
            <c:idx val="3"/>
            <c:bubble3D val="0"/>
            <c:spPr>
              <a:solidFill>
                <a:schemeClr val="accent1">
                  <a:tint val="58000"/>
                </a:schemeClr>
              </a:solidFill>
              <a:ln>
                <a:noFill/>
              </a:ln>
              <a:effectLst/>
            </c:spPr>
            <c:extLst>
              <c:ext xmlns:c16="http://schemas.microsoft.com/office/drawing/2014/chart" uri="{C3380CC4-5D6E-409C-BE32-E72D297353CC}">
                <c16:uniqueId val="{00000007-E9B1-3A47-BD77-E2C5EFE14E5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E9B1-3A47-BD77-E2C5EFE14E5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G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GH"/>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GH"/>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bar"/>
        <c:grouping val="clustered"/>
        <c:varyColors val="0"/>
        <c:ser>
          <c:idx val="0"/>
          <c:order val="0"/>
          <c:tx>
            <c:strRef>
              <c:f>Sheet1!$B$1</c:f>
              <c:strCache>
                <c:ptCount val="1"/>
                <c:pt idx="0">
                  <c:v>Series 1</c:v>
                </c:pt>
              </c:strCache>
            </c:strRef>
          </c:tx>
          <c:spPr>
            <a:solidFill>
              <a:schemeClr val="accent1">
                <a:lumMod val="20000"/>
                <a:lumOff val="8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5C9-4F4B-9399-9C435102F938}"/>
            </c:ext>
          </c:extLst>
        </c:ser>
        <c:ser>
          <c:idx val="1"/>
          <c:order val="1"/>
          <c:tx>
            <c:strRef>
              <c:f>Sheet1!$C$1</c:f>
              <c:strCache>
                <c:ptCount val="1"/>
                <c:pt idx="0">
                  <c:v>Series 2</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5C9-4F4B-9399-9C435102F938}"/>
            </c:ext>
          </c:extLst>
        </c:ser>
        <c:ser>
          <c:idx val="2"/>
          <c:order val="2"/>
          <c:tx>
            <c:strRef>
              <c:f>Sheet1!$D$1</c:f>
              <c:strCache>
                <c:ptCount val="1"/>
                <c:pt idx="0">
                  <c:v>Series 3</c:v>
                </c:pt>
              </c:strCache>
            </c:strRef>
          </c:tx>
          <c:spPr>
            <a:solidFill>
              <a:schemeClr val="tx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5C9-4F4B-9399-9C435102F938}"/>
            </c:ext>
          </c:extLst>
        </c:ser>
        <c:dLbls>
          <c:showLegendKey val="0"/>
          <c:showVal val="0"/>
          <c:showCatName val="0"/>
          <c:showSerName val="0"/>
          <c:showPercent val="0"/>
          <c:showBubbleSize val="0"/>
        </c:dLbls>
        <c:gapWidth val="150"/>
        <c:axId val="1048101824"/>
        <c:axId val="1048105040"/>
      </c:barChart>
      <c:catAx>
        <c:axId val="1048101824"/>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GH"/>
          </a:p>
        </c:txPr>
        <c:crossAx val="1048105040"/>
        <c:crosses val="autoZero"/>
        <c:auto val="1"/>
        <c:lblAlgn val="ctr"/>
        <c:lblOffset val="100"/>
        <c:noMultiLvlLbl val="0"/>
      </c:catAx>
      <c:valAx>
        <c:axId val="1048105040"/>
        <c:scaling>
          <c:orientation val="minMax"/>
        </c:scaling>
        <c:delete val="0"/>
        <c:axPos val="b"/>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GH"/>
          </a:p>
        </c:txPr>
        <c:crossAx val="10481018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GH"/>
        </a:p>
      </c:txPr>
    </c:legend>
    <c:plotVisOnly val="1"/>
    <c:dispBlanksAs val="gap"/>
    <c:showDLblsOverMax val="0"/>
  </c:chart>
  <c:spPr>
    <a:noFill/>
    <a:ln w="6350" cap="flat" cmpd="sng" algn="ctr">
      <a:noFill/>
      <a:prstDash val="solid"/>
      <a:miter lim="800000"/>
    </a:ln>
    <a:effectLst/>
  </c:spPr>
  <c:txPr>
    <a:bodyPr/>
    <a:lstStyle/>
    <a:p>
      <a:pPr>
        <a:defRPr sz="1800"/>
      </a:pPr>
      <a:endParaRPr lang="en-GH"/>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DB5380-4FEF-7548-BCF4-0E031A82BF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7DCB83-0EC3-7F46-A3ED-669F1602DC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139E2D-FC30-A046-B0BC-400EEC14D15A}" type="datetimeFigureOut">
              <a:rPr lang="en-US" smtClean="0"/>
              <a:t>10/31/2022</a:t>
            </a:fld>
            <a:endParaRPr lang="en-US"/>
          </a:p>
        </p:txBody>
      </p:sp>
      <p:sp>
        <p:nvSpPr>
          <p:cNvPr id="4" name="Footer Placeholder 3">
            <a:extLst>
              <a:ext uri="{FF2B5EF4-FFF2-40B4-BE49-F238E27FC236}">
                <a16:creationId xmlns:a16="http://schemas.microsoft.com/office/drawing/2014/main" id="{124CB0E8-65CA-7C44-AD2D-0A36BF238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3D7A9A-9196-1146-811B-A9DD308334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FDE8F4-644E-CF4C-88AC-4D9B8196ED06}" type="slidenum">
              <a:rPr lang="en-US" smtClean="0"/>
              <a:t>‹#›</a:t>
            </a:fld>
            <a:endParaRPr lang="en-US"/>
          </a:p>
        </p:txBody>
      </p:sp>
    </p:spTree>
    <p:extLst>
      <p:ext uri="{BB962C8B-B14F-4D97-AF65-F5344CB8AC3E}">
        <p14:creationId xmlns:p14="http://schemas.microsoft.com/office/powerpoint/2010/main" val="1868851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A9A6C-0854-3D4C-92BF-85D888900B6A}" type="datetimeFigureOut">
              <a:rPr lang="en-US" smtClean="0"/>
              <a:t>10/31/2022</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873FD-035B-E741-B10D-6A4C8DD4EF60}" type="slidenum">
              <a:rPr lang="en-US" smtClean="0"/>
              <a:t>‹#›</a:t>
            </a:fld>
            <a:endParaRPr lang="en-US"/>
          </a:p>
        </p:txBody>
      </p:sp>
    </p:spTree>
    <p:extLst>
      <p:ext uri="{BB962C8B-B14F-4D97-AF65-F5344CB8AC3E}">
        <p14:creationId xmlns:p14="http://schemas.microsoft.com/office/powerpoint/2010/main" val="740096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a:t>
            </a:fld>
            <a:endParaRPr lang="en-US" dirty="0"/>
          </a:p>
        </p:txBody>
      </p:sp>
    </p:spTree>
    <p:extLst>
      <p:ext uri="{BB962C8B-B14F-4D97-AF65-F5344CB8AC3E}">
        <p14:creationId xmlns:p14="http://schemas.microsoft.com/office/powerpoint/2010/main" val="2383137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800"/>
              </a:spcBef>
              <a:spcAft>
                <a:spcPts val="600"/>
              </a:spcAft>
            </a:pPr>
            <a:r>
              <a:rPr lang="en-US" dirty="0">
                <a:solidFill>
                  <a:srgbClr val="080808"/>
                </a:solidFill>
                <a:latin typeface="Segoe UI Semilight" panose="020B0402040204020203" pitchFamily="34" charset="0"/>
                <a:ea typeface="Verdana"/>
                <a:cs typeface="Segoe UI Semilight" panose="020B0402040204020203" pitchFamily="34" charset="0"/>
              </a:rPr>
              <a:t>30 seconds</a:t>
            </a:r>
          </a:p>
          <a:p>
            <a:pPr marL="0" marR="0">
              <a:spcBef>
                <a:spcPts val="1800"/>
              </a:spcBef>
              <a:spcAft>
                <a:spcPts val="600"/>
              </a:spcAft>
            </a:pPr>
            <a:r>
              <a:rPr lang="en-US" dirty="0">
                <a:solidFill>
                  <a:srgbClr val="080808"/>
                </a:solidFill>
                <a:latin typeface="Segoe UI Semilight" panose="020B0402040204020203" pitchFamily="34" charset="0"/>
                <a:ea typeface="Verdana"/>
                <a:cs typeface="Segoe UI Semilight" panose="020B0402040204020203" pitchFamily="34" charset="0"/>
              </a:rPr>
              <a:t>Laying the groundwork</a:t>
            </a:r>
          </a:p>
          <a:p>
            <a:pPr marL="171450" marR="0" indent="-171450">
              <a:spcBef>
                <a:spcPts val="600"/>
              </a:spcBef>
              <a:spcAft>
                <a:spcPts val="0"/>
              </a:spcAft>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Marketing is about building trust and we do just that with 100% of our client projects. We align with our client’s corporate brand to strengthen their travel brand. </a:t>
            </a:r>
          </a:p>
          <a:p>
            <a:pPr marL="171450" marR="0" indent="-171450">
              <a:spcBef>
                <a:spcPts val="600"/>
              </a:spcBef>
              <a:spcAft>
                <a:spcPts val="0"/>
              </a:spcAft>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Alongside a wordmark or logo, we recommend developing corporate icons, collateral templates and taglines to support and build the foundation for brand recognition.</a:t>
            </a:r>
          </a:p>
          <a:p>
            <a:pPr marL="171450" marR="0" indent="-171450">
              <a:spcBef>
                <a:spcPts val="600"/>
              </a:spcBef>
              <a:spcAft>
                <a:spcPts val="0"/>
              </a:spcAft>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We’d like to take a few minutes sharing some real-life example…</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10</a:t>
            </a:fld>
            <a:endParaRPr lang="en-US"/>
          </a:p>
        </p:txBody>
      </p:sp>
    </p:spTree>
    <p:extLst>
      <p:ext uri="{BB962C8B-B14F-4D97-AF65-F5344CB8AC3E}">
        <p14:creationId xmlns:p14="http://schemas.microsoft.com/office/powerpoint/2010/main" val="330205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dirty="0">
                <a:solidFill>
                  <a:srgbClr val="080808"/>
                </a:solidFill>
                <a:latin typeface="Segoe UI Semilight" panose="020B0402040204020203" pitchFamily="34" charset="0"/>
                <a:ea typeface="Verdana"/>
                <a:cs typeface="Segoe UI Semilight" panose="020B0402040204020203" pitchFamily="34" charset="0"/>
              </a:rPr>
              <a:t>2 minutes</a:t>
            </a:r>
          </a:p>
          <a:p>
            <a:pPr marL="0" marR="0">
              <a:spcBef>
                <a:spcPts val="600"/>
              </a:spcBef>
              <a:spcAft>
                <a:spcPts val="0"/>
              </a:spcAft>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a:spcBef>
                <a:spcPts val="600"/>
              </a:spcBef>
              <a:spcAft>
                <a:spcPts val="0"/>
              </a:spcAft>
            </a:pPr>
            <a:r>
              <a:rPr lang="en-US" b="1"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Mauro</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 </a:t>
            </a:r>
            <a:r>
              <a:rPr lang="en-US" dirty="0">
                <a:solidFill>
                  <a:srgbClr val="080808"/>
                </a:solidFill>
                <a:latin typeface="Segoe UI Semilight" panose="020B0402040204020203" pitchFamily="34" charset="0"/>
                <a:ea typeface="Verdana"/>
                <a:cs typeface="Segoe UI Semilight" panose="020B0402040204020203" pitchFamily="34" charset="0"/>
              </a:rPr>
              <a:t>– We’ve gone through a number of iterations with the Finastra brand over the years. Talk to us about how you use the main company logo and support it with taglines to draw attention to travel.</a:t>
            </a:r>
          </a:p>
          <a:p>
            <a:endParaRPr lang="en-US" dirty="0"/>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11</a:t>
            </a:fld>
            <a:endParaRPr lang="en-US"/>
          </a:p>
        </p:txBody>
      </p:sp>
    </p:spTree>
    <p:extLst>
      <p:ext uri="{BB962C8B-B14F-4D97-AF65-F5344CB8AC3E}">
        <p14:creationId xmlns:p14="http://schemas.microsoft.com/office/powerpoint/2010/main" val="2783887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minute</a:t>
            </a:r>
          </a:p>
          <a:p>
            <a:endParaRPr lang="en-US" b="0" dirty="0"/>
          </a:p>
          <a:p>
            <a:r>
              <a:rPr lang="en-US" b="0" dirty="0"/>
              <a:t>With products changing at a rapid pace, staying relevant has been and will continue to be a priority with digital marketing tactics.</a:t>
            </a:r>
          </a:p>
          <a:p>
            <a:pPr marL="171450" indent="-171450">
              <a:buFont typeface="Arial" panose="020B0604020202020204" pitchFamily="34" charset="0"/>
              <a:buChar char="•"/>
            </a:pPr>
            <a:endParaRPr lang="en-US" dirty="0"/>
          </a:p>
          <a:p>
            <a:r>
              <a:rPr lang="en-US" b="1" dirty="0"/>
              <a:t>Mauro</a:t>
            </a:r>
            <a:r>
              <a:rPr lang="en-US" dirty="0"/>
              <a:t> – what steps have you taken over the past 2 ½ years in keeping your communications trustworthy and relevant to the changing travel environments?</a:t>
            </a:r>
            <a:r>
              <a:rPr lang="en-US" b="1" dirty="0"/>
              <a:t> </a:t>
            </a:r>
          </a:p>
          <a:p>
            <a:endParaRPr lang="en-US" b="1" dirty="0"/>
          </a:p>
          <a:p>
            <a:r>
              <a:rPr lang="en-US" b="1" dirty="0"/>
              <a:t>Preparing for travel – the comeback</a:t>
            </a:r>
          </a:p>
          <a:p>
            <a:pPr marL="171450" indent="-171450">
              <a:buFont typeface="Arial" panose="020B0604020202020204" pitchFamily="34" charset="0"/>
              <a:buChar char="•"/>
            </a:pPr>
            <a:r>
              <a:rPr lang="en-US" dirty="0"/>
              <a:t>Reminders of approved channels</a:t>
            </a:r>
          </a:p>
          <a:p>
            <a:pPr marL="171450" indent="-171450">
              <a:buFont typeface="Arial" panose="020B0604020202020204" pitchFamily="34" charset="0"/>
              <a:buChar char="•"/>
            </a:pPr>
            <a:r>
              <a:rPr lang="en-US" dirty="0"/>
              <a:t>Know before you go supporting documents communicating changes and travel updates</a:t>
            </a:r>
          </a:p>
          <a:p>
            <a:pPr marL="171450" indent="-171450">
              <a:buFont typeface="Arial" panose="020B0604020202020204" pitchFamily="34" charset="0"/>
              <a:buChar char="•"/>
            </a:pPr>
            <a:r>
              <a:rPr lang="en-US" dirty="0"/>
              <a:t>Awareness on how to travel safely and tapping into tools and tech  </a:t>
            </a:r>
          </a:p>
          <a:p>
            <a:endParaRPr lang="en-US" dirty="0"/>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12</a:t>
            </a:fld>
            <a:endParaRPr lang="en-US"/>
          </a:p>
        </p:txBody>
      </p:sp>
    </p:spTree>
    <p:extLst>
      <p:ext uri="{BB962C8B-B14F-4D97-AF65-F5344CB8AC3E}">
        <p14:creationId xmlns:p14="http://schemas.microsoft.com/office/powerpoint/2010/main" val="406961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13</a:t>
            </a:fld>
            <a:endParaRPr lang="en-US"/>
          </a:p>
        </p:txBody>
      </p:sp>
    </p:spTree>
    <p:extLst>
      <p:ext uri="{BB962C8B-B14F-4D97-AF65-F5344CB8AC3E}">
        <p14:creationId xmlns:p14="http://schemas.microsoft.com/office/powerpoint/2010/main" val="36868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30 seconds</a:t>
            </a:r>
          </a:p>
          <a:p>
            <a:pPr>
              <a:lnSpc>
                <a:spcPct val="150000"/>
              </a:lnSpc>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By taking a multi-channel approach it allows us to communicating with travelers in their preferred platforms so they can find the information when they need it.</a:t>
            </a:r>
          </a:p>
          <a:p>
            <a:pPr>
              <a:lnSpc>
                <a:spcPct val="150000"/>
              </a:lnSpc>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I may be an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occasional traveler</a:t>
            </a:r>
            <a:r>
              <a:rPr lang="en-US" dirty="0">
                <a:solidFill>
                  <a:srgbClr val="080808"/>
                </a:solidFill>
                <a:latin typeface="Segoe UI Semilight" panose="020B0402040204020203" pitchFamily="34" charset="0"/>
                <a:ea typeface="Verdana"/>
                <a:cs typeface="Segoe UI Semilight" panose="020B0402040204020203" pitchFamily="34" charset="0"/>
              </a:rPr>
              <a:t> who will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seek</a:t>
            </a:r>
            <a:r>
              <a:rPr lang="en-US" dirty="0">
                <a:solidFill>
                  <a:srgbClr val="080808"/>
                </a:solidFill>
                <a:latin typeface="Segoe UI Semilight" panose="020B0402040204020203" pitchFamily="34" charset="0"/>
                <a:ea typeface="Verdana"/>
                <a:cs typeface="Segoe UI Semilight" panose="020B0402040204020203" pitchFamily="34" charset="0"/>
              </a:rPr>
              <a:t> the info on our intranet pages when I have specific questions. You may be a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frequent traveler </a:t>
            </a:r>
            <a:r>
              <a:rPr lang="en-US" dirty="0">
                <a:solidFill>
                  <a:srgbClr val="080808"/>
                </a:solidFill>
                <a:latin typeface="Segoe UI Semilight" panose="020B0402040204020203" pitchFamily="34" charset="0"/>
                <a:ea typeface="Verdana"/>
                <a:cs typeface="Segoe UI Semilight" panose="020B0402040204020203" pitchFamily="34" charset="0"/>
              </a:rPr>
              <a:t>who is tapped into our internal social channels gathering updates as they come in from the travel team. </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14</a:t>
            </a:fld>
            <a:endParaRPr lang="en-US"/>
          </a:p>
        </p:txBody>
      </p:sp>
    </p:spTree>
    <p:extLst>
      <p:ext uri="{BB962C8B-B14F-4D97-AF65-F5344CB8AC3E}">
        <p14:creationId xmlns:p14="http://schemas.microsoft.com/office/powerpoint/2010/main" val="2494670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80808"/>
                </a:solidFill>
                <a:latin typeface="Segoe UI Semilight" panose="020B0402040204020203" pitchFamily="34" charset="0"/>
                <a:ea typeface="Verdana"/>
                <a:cs typeface="Segoe UI Semilight" panose="020B0402040204020203" pitchFamily="34" charset="0"/>
              </a:rPr>
              <a:t>2 minutes</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dirty="0">
                <a:solidFill>
                  <a:srgbClr val="080808"/>
                </a:solidFill>
                <a:latin typeface="Segoe UI Semilight" panose="020B0402040204020203" pitchFamily="34" charset="0"/>
                <a:ea typeface="Verdana"/>
                <a:cs typeface="Segoe UI Semilight" panose="020B0402040204020203" pitchFamily="34" charset="0"/>
              </a:rPr>
              <a:t>Let’s talk a bit about leveraging all channels to drive confidence and satisfaction.</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Mauro </a:t>
            </a:r>
            <a:r>
              <a:rPr lang="en-US" dirty="0">
                <a:solidFill>
                  <a:srgbClr val="080808"/>
                </a:solidFill>
                <a:latin typeface="Segoe UI Semilight" panose="020B0402040204020203" pitchFamily="34" charset="0"/>
                <a:ea typeface="Verdana"/>
                <a:cs typeface="Segoe UI Semilight" panose="020B0402040204020203" pitchFamily="34" charset="0"/>
              </a:rPr>
              <a:t>-  how have you utilized the channels at your disposal to instill confidence over the past 2+ years with your travelers and arrangers?</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We cannot have enough channels to get your message out. Leveraged all existing channels and keep your ears open for new channels on the horizon.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Use channels that the travelers are using throughout their journey – before, during and post booking and travel</a:t>
            </a:r>
          </a:p>
          <a:p>
            <a:pPr marL="171450" indent="-171450">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Launched new apps to help keep traveler safe and up-to-date</a:t>
            </a:r>
          </a:p>
          <a:p>
            <a:pPr marL="171450" indent="-171450">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Less than 20% of Finastra employees use Yammer – the company as a whole is struggling with social adoptions. However, everything we put in newsletters goes into Yammer to encourage the engagement and touch point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80808"/>
                </a:solidFill>
                <a:latin typeface="Segoe UI Semilight" panose="020B0402040204020203" pitchFamily="34" charset="0"/>
                <a:ea typeface="Verdana"/>
                <a:cs typeface="Segoe UI Semilight" panose="020B0402040204020203" pitchFamily="34" charset="0"/>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Holly</a:t>
            </a:r>
            <a:r>
              <a:rPr lang="en-US" b="1" dirty="0">
                <a:solidFill>
                  <a:srgbClr val="080808"/>
                </a:solidFill>
                <a:latin typeface="Segoe UI Semilight" panose="020B0402040204020203" pitchFamily="34" charset="0"/>
                <a:ea typeface="Verdana"/>
                <a:cs typeface="Segoe UI Semilight" panose="020B0402040204020203" pitchFamily="34" charset="0"/>
              </a:rPr>
              <a:t> </a:t>
            </a:r>
            <a:r>
              <a:rPr lang="en-US" dirty="0">
                <a:solidFill>
                  <a:srgbClr val="080808"/>
                </a:solidFill>
                <a:latin typeface="Segoe UI Semilight" panose="020B0402040204020203" pitchFamily="34" charset="0"/>
                <a:ea typeface="Verdana"/>
                <a:cs typeface="Segoe UI Semilight" panose="020B0402040204020203" pitchFamily="34" charset="0"/>
              </a:rPr>
              <a:t>– Halliburton has embraced a number of company-approved channels and platforms for distributing messages. Yammer, SharePoint, itineraries, mobile apps and more. Talk to us a bit about how you approach different audiences with different channels.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Bring MS Teams into the convo for demographic/generational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Messaging in itineraries and mobile apps  - messages at the right time when it’s most relevant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Tips, tricks and hacks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Follow-up question if we have time </a:t>
            </a:r>
            <a:r>
              <a:rPr lang="en-US" dirty="0">
                <a:solidFill>
                  <a:srgbClr val="080808"/>
                </a:solidFill>
                <a:latin typeface="Segoe UI Semilight" panose="020B0402040204020203" pitchFamily="34" charset="0"/>
                <a:ea typeface="Verdana"/>
                <a:cs typeface="Segoe UI Semilight" panose="020B0402040204020203" pitchFamily="34" charset="0"/>
              </a:rPr>
              <a:t>– What are some pros and cons of managing multiple channels and communities?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Finding the balance of the right number of touchpoints. You don’t want to over communicate so needing to be strategic is a key.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marR="0" lvl="0" indent="-171450" algn="l" defTabSz="914400" rtl="0" eaLnBrk="1" fontAlgn="auto" latinLnBrk="0" hangingPunct="1">
              <a:lnSpc>
                <a:spcPct val="100000"/>
              </a:lnSpc>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Sample message shared through:</a:t>
            </a:r>
          </a:p>
          <a:p>
            <a:pPr marL="628650" lvl="1" indent="-171450">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Announcement emails</a:t>
            </a:r>
          </a:p>
          <a:p>
            <a:pPr marL="628650" lvl="1" indent="-171450">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Online booking tool banners (x2)</a:t>
            </a:r>
          </a:p>
          <a:p>
            <a:pPr marL="628650" lvl="1" indent="-171450">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Yammer posts (x3) </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15</a:t>
            </a:fld>
            <a:endParaRPr lang="en-US"/>
          </a:p>
        </p:txBody>
      </p:sp>
    </p:spTree>
    <p:extLst>
      <p:ext uri="{BB962C8B-B14F-4D97-AF65-F5344CB8AC3E}">
        <p14:creationId xmlns:p14="http://schemas.microsoft.com/office/powerpoint/2010/main" val="4212891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30 seconds</a:t>
            </a:r>
          </a:p>
          <a:p>
            <a:pPr lvl="0">
              <a:lnSpc>
                <a:spcPct val="150000"/>
              </a:lnSpc>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lvl="0">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Merchandising is a retail marketing term for the activity of promoting the sale of goods. We’ve converted the term into our travel environment with the meaning of everything you do to promote and sell your product, service, or best travel decision once the traveler is in your store or online booking tool.</a:t>
            </a:r>
          </a:p>
          <a:p>
            <a:pPr lvl="0">
              <a:lnSpc>
                <a:spcPct val="150000"/>
              </a:lnSpc>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lvl="0">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Just like traditional or online retailers push tailored content to shoppers to drive them toward specific buying choices, we use proven merchandising techniques to target your travelers’ searches within your online booking tools (OBT). Encouraging the right travel decisions through digital marketing.</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16</a:t>
            </a:fld>
            <a:endParaRPr lang="en-US"/>
          </a:p>
        </p:txBody>
      </p:sp>
    </p:spTree>
    <p:extLst>
      <p:ext uri="{BB962C8B-B14F-4D97-AF65-F5344CB8AC3E}">
        <p14:creationId xmlns:p14="http://schemas.microsoft.com/office/powerpoint/2010/main" val="352235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080808"/>
                </a:solidFill>
                <a:latin typeface="Segoe UI Semilight" panose="020B0402040204020203" pitchFamily="34" charset="0"/>
                <a:ea typeface="Verdana"/>
                <a:cs typeface="Segoe UI Semilight" panose="020B0402040204020203" pitchFamily="34" charset="0"/>
              </a:rPr>
              <a:t>2 minutes</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Mauro </a:t>
            </a:r>
            <a:r>
              <a:rPr lang="en-US" dirty="0">
                <a:solidFill>
                  <a:srgbClr val="080808"/>
                </a:solidFill>
                <a:latin typeface="Segoe UI Semilight" panose="020B0402040204020203" pitchFamily="34" charset="0"/>
                <a:ea typeface="Verdana"/>
                <a:cs typeface="Segoe UI Semilight" panose="020B0402040204020203" pitchFamily="34" charset="0"/>
              </a:rPr>
              <a:t>– We’ve created hundreds of banners for Finastra over the past 6 years. What types of messages do you find to drive the most impactful changes?</a:t>
            </a:r>
          </a:p>
          <a:p>
            <a:pPr marL="171450" indent="-171450">
              <a:buFont typeface="Arial" panose="020B0604020202020204" pitchFamily="34" charset="0"/>
              <a:buChar cha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indent="-171450">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Behavioral economics – the freebies, the benefits, give them a target</a:t>
            </a:r>
          </a:p>
          <a:p>
            <a:pPr marL="171450" indent="-171450">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Changing behaviors can be trickly, but if you highlight the key benefits to the travelers - the WIIFM, then they really start thinking about it.</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17</a:t>
            </a:fld>
            <a:endParaRPr lang="en-US"/>
          </a:p>
        </p:txBody>
      </p:sp>
    </p:spTree>
    <p:extLst>
      <p:ext uri="{BB962C8B-B14F-4D97-AF65-F5344CB8AC3E}">
        <p14:creationId xmlns:p14="http://schemas.microsoft.com/office/powerpoint/2010/main" val="2892250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80808"/>
                </a:solidFill>
                <a:latin typeface="Segoe UI Semilight" panose="020B0402040204020203" pitchFamily="34" charset="0"/>
                <a:ea typeface="Verdana"/>
                <a:cs typeface="Segoe UI Semilight" panose="020B0402040204020203" pitchFamily="34" charset="0"/>
              </a:rPr>
              <a:t>2 minutes</a:t>
            </a:r>
          </a:p>
          <a:p>
            <a:pPr marL="171450" indent="-171450">
              <a:spcBef>
                <a:spcPts val="600"/>
              </a:spcBef>
              <a:buFont typeface="Arial" panose="020B0604020202020204" pitchFamily="34" charset="0"/>
              <a:buChar cha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indent="-171450">
              <a:spcBef>
                <a:spcPts val="600"/>
              </a:spcBef>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Market-specific information – right message at the right time.</a:t>
            </a:r>
          </a:p>
          <a:p>
            <a:pPr marL="171450" indent="-171450">
              <a:spcBef>
                <a:spcPts val="600"/>
              </a:spcBef>
              <a:buFont typeface="Arial" panose="020B0604020202020204" pitchFamily="34" charset="0"/>
              <a:buChar char="•"/>
            </a:pPr>
            <a:r>
              <a:rPr lang="en-US" dirty="0">
                <a:solidFill>
                  <a:srgbClr val="080808"/>
                </a:solidFill>
                <a:latin typeface="Segoe UI Semilight" panose="020B0402040204020203" pitchFamily="34" charset="0"/>
                <a:ea typeface="Verdana"/>
                <a:cs typeface="Segoe UI Semilight" panose="020B0402040204020203" pitchFamily="34" charset="0"/>
              </a:rPr>
              <a:t>Encouraging policy compliance – such as reminding travelers to update and complete their travel profile</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Tap into social channels for quick hit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Link to supporting documents or tools to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Allows the community to share feedback or comments - social proofing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Social proof is a psychological and social phenomenon wherein people copy the actions of others in an attempt to undertake behavior in a given situation. </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18</a:t>
            </a:fld>
            <a:endParaRPr lang="en-US"/>
          </a:p>
        </p:txBody>
      </p:sp>
    </p:spTree>
    <p:extLst>
      <p:ext uri="{BB962C8B-B14F-4D97-AF65-F5344CB8AC3E}">
        <p14:creationId xmlns:p14="http://schemas.microsoft.com/office/powerpoint/2010/main" val="2578640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30 seconds</a:t>
            </a:r>
          </a:p>
          <a:p>
            <a:pPr>
              <a:lnSpc>
                <a:spcPct val="150000"/>
              </a:lnSpc>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Let’s spend just a few more minutes exploring how your satisfied travelers can become brand advocates and help sell and promote your program for you.</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19</a:t>
            </a:fld>
            <a:endParaRPr lang="en-US"/>
          </a:p>
        </p:txBody>
      </p:sp>
    </p:spTree>
    <p:extLst>
      <p:ext uri="{BB962C8B-B14F-4D97-AF65-F5344CB8AC3E}">
        <p14:creationId xmlns:p14="http://schemas.microsoft.com/office/powerpoint/2010/main" val="389963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2</a:t>
            </a:fld>
            <a:endParaRPr lang="en-US"/>
          </a:p>
        </p:txBody>
      </p:sp>
    </p:spTree>
    <p:extLst>
      <p:ext uri="{BB962C8B-B14F-4D97-AF65-F5344CB8AC3E}">
        <p14:creationId xmlns:p14="http://schemas.microsoft.com/office/powerpoint/2010/main" val="2074390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80808"/>
                </a:solidFill>
                <a:latin typeface="Segoe UI Semilight" panose="020B0402040204020203" pitchFamily="34" charset="0"/>
                <a:ea typeface="Verdana"/>
                <a:cs typeface="Segoe UI Semilight" panose="020B0402040204020203" pitchFamily="34" charset="0"/>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Mauro</a:t>
            </a:r>
            <a:r>
              <a:rPr lang="en-US" dirty="0">
                <a:solidFill>
                  <a:srgbClr val="080808"/>
                </a:solidFill>
                <a:latin typeface="Segoe UI Semilight" panose="020B0402040204020203" pitchFamily="34" charset="0"/>
                <a:ea typeface="Verdana"/>
                <a:cs typeface="Segoe UI Semilight" panose="020B0402040204020203" pitchFamily="34" charset="0"/>
              </a:rPr>
              <a:t> -  Talk to us a bit about how you're engaging and building your brand advocates with your sustainability focused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Education, communicate and innovate – we’re in the first two phases, and haven’t proactively touched the innovate yet.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Travelers really want to see sustainable topics today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1-CEO is big into the topic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2-a large population in the org has show interest in the topic</a:t>
            </a:r>
          </a:p>
          <a:p>
            <a:pPr marR="0" lvl="0" algn="l" defTabSz="914400" rtl="0" eaLnBrk="1" fontAlgn="auto" latinLnBrk="0" hangingPunct="1">
              <a:lnSpc>
                <a:spcPct val="100000"/>
              </a:lnSpc>
              <a:spcBef>
                <a:spcPts val="0"/>
              </a:spcBef>
              <a:spcAft>
                <a:spcPts val="0"/>
              </a:spcAft>
              <a:buClrTx/>
              <a:buSzTx/>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We’re taking strategic steps with communications and aligning with the company task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We want to make travel the leader by encouraging social proofing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By driving the strategy, we allow our traveler to feel like they are a part of the change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Educating and structuring the program makes them happy satisfied travelers. </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20</a:t>
            </a:fld>
            <a:endParaRPr lang="en-US"/>
          </a:p>
        </p:txBody>
      </p:sp>
    </p:spTree>
    <p:extLst>
      <p:ext uri="{BB962C8B-B14F-4D97-AF65-F5344CB8AC3E}">
        <p14:creationId xmlns:p14="http://schemas.microsoft.com/office/powerpoint/2010/main" val="1554129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80808"/>
                </a:solidFill>
                <a:latin typeface="Segoe UI Semilight" panose="020B0402040204020203" pitchFamily="34" charset="0"/>
                <a:ea typeface="Verdana"/>
                <a:cs typeface="Segoe UI Semilight" panose="020B0402040204020203" pitchFamily="34" charset="0"/>
              </a:rPr>
              <a:t>2 minutes</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pPr>
              <a:lnSpc>
                <a:spcPct val="150000"/>
              </a:lnSpc>
            </a:pPr>
            <a:r>
              <a:rPr lang="en-US" dirty="0">
                <a:solidFill>
                  <a:srgbClr val="080808"/>
                </a:solidFill>
                <a:latin typeface="Segoe UI Semilight" panose="020B0402040204020203" pitchFamily="34" charset="0"/>
                <a:ea typeface="Verdana"/>
                <a:cs typeface="Segoe UI Semilight" panose="020B0402040204020203" pitchFamily="34" charset="0"/>
              </a:rPr>
              <a:t>We wanted to round out our slides by showcasing the roadmap that we follow to strategize and successful implement digital marketing into our travel programs – Discover, Plan, Implement and refine/pivot, as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10 minutes for Q&amp;A</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dirty="0">
                <a:solidFill>
                  <a:srgbClr val="080808"/>
                </a:solidFill>
                <a:latin typeface="Segoe UI Semilight" panose="020B0402040204020203" pitchFamily="34" charset="0"/>
                <a:ea typeface="Verdana"/>
                <a:cs typeface="Segoe UI Semilight" panose="020B0402040204020203" pitchFamily="34" charset="0"/>
              </a:rPr>
              <a:t>As we close out we wanted to share a couple takeaways from each of our travel managers…</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indent="0">
              <a:buFont typeface="+mj-lt"/>
              <a:buNone/>
            </a:pPr>
            <a:r>
              <a:rPr lang="en-US" dirty="0">
                <a:solidFill>
                  <a:srgbClr val="080808"/>
                </a:solidFill>
                <a:latin typeface="Segoe UI Semilight" panose="020B0402040204020203" pitchFamily="34" charset="0"/>
                <a:ea typeface="Verdana"/>
                <a:cs typeface="Segoe UI Semilight" panose="020B0402040204020203" pitchFamily="34" charset="0"/>
              </a:rPr>
              <a:t>Kelly - In a nutshell, a well marketed travel program makes travel more strategic – </a:t>
            </a:r>
          </a:p>
          <a:p>
            <a:pPr marL="685800" lvl="1" indent="-228600">
              <a:buFont typeface="+mj-lt"/>
              <a:buAutoNum type="arabicPeriod"/>
            </a:pPr>
            <a:r>
              <a:rPr lang="en-US" sz="1100" dirty="0">
                <a:solidFill>
                  <a:srgbClr val="080808"/>
                </a:solidFill>
                <a:latin typeface="Segoe UI Semilight" panose="020B0402040204020203" pitchFamily="34" charset="0"/>
                <a:ea typeface="Verdana"/>
                <a:cs typeface="Segoe UI Semilight" panose="020B0402040204020203" pitchFamily="34" charset="0"/>
              </a:rPr>
              <a:t>more people will book in the approved channels, </a:t>
            </a:r>
          </a:p>
          <a:p>
            <a:pPr marL="685800" lvl="1" indent="-228600">
              <a:buFont typeface="+mj-lt"/>
              <a:buAutoNum type="arabicPeriod"/>
            </a:pPr>
            <a:r>
              <a:rPr lang="en-US" sz="1100" dirty="0">
                <a:solidFill>
                  <a:srgbClr val="080808"/>
                </a:solidFill>
                <a:latin typeface="Segoe UI Semilight" panose="020B0402040204020203" pitchFamily="34" charset="0"/>
                <a:ea typeface="Verdana"/>
                <a:cs typeface="Segoe UI Semilight" panose="020B0402040204020203" pitchFamily="34" charset="0"/>
              </a:rPr>
              <a:t>it will drive savings, </a:t>
            </a:r>
          </a:p>
          <a:p>
            <a:pPr marL="685800" lvl="1" indent="-228600">
              <a:buFont typeface="+mj-lt"/>
              <a:buAutoNum type="arabicPeriod"/>
            </a:pPr>
            <a:r>
              <a:rPr lang="en-US" sz="1100" dirty="0">
                <a:solidFill>
                  <a:srgbClr val="080808"/>
                </a:solidFill>
                <a:latin typeface="Segoe UI Semilight" panose="020B0402040204020203" pitchFamily="34" charset="0"/>
                <a:ea typeface="Verdana"/>
                <a:cs typeface="Segoe UI Semilight" panose="020B0402040204020203" pitchFamily="34" charset="0"/>
              </a:rPr>
              <a:t>fulfill duty of care, </a:t>
            </a:r>
          </a:p>
          <a:p>
            <a:pPr marL="685800" lvl="1" indent="-228600">
              <a:buFont typeface="+mj-lt"/>
              <a:buAutoNum type="arabicPeriod"/>
            </a:pPr>
            <a:r>
              <a:rPr lang="en-US" sz="1100" dirty="0">
                <a:solidFill>
                  <a:srgbClr val="080808"/>
                </a:solidFill>
                <a:latin typeface="Segoe UI Semilight" panose="020B0402040204020203" pitchFamily="34" charset="0"/>
                <a:ea typeface="Verdana"/>
                <a:cs typeface="Segoe UI Semilight" panose="020B0402040204020203" pitchFamily="34" charset="0"/>
              </a:rPr>
              <a:t>hit sustainability targets and </a:t>
            </a:r>
          </a:p>
          <a:p>
            <a:pPr marL="685800" lvl="1" indent="-228600">
              <a:buFont typeface="+mj-lt"/>
              <a:buAutoNum type="arabicPeriod"/>
            </a:pPr>
            <a:r>
              <a:rPr lang="en-US" sz="1100" dirty="0">
                <a:solidFill>
                  <a:srgbClr val="080808"/>
                </a:solidFill>
                <a:latin typeface="Segoe UI Semilight" panose="020B0402040204020203" pitchFamily="34" charset="0"/>
                <a:ea typeface="Verdana"/>
                <a:cs typeface="Segoe UI Semilight" panose="020B0402040204020203" pitchFamily="34" charset="0"/>
              </a:rPr>
              <a:t>lead to satisfied travelers. </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Finastra </a:t>
            </a:r>
            <a:r>
              <a:rPr lang="en-US" dirty="0">
                <a:solidFill>
                  <a:srgbClr val="080808"/>
                </a:solidFill>
                <a:latin typeface="Segoe UI Semilight" panose="020B0402040204020203" pitchFamily="34" charset="0"/>
                <a:ea typeface="Verdana"/>
                <a:cs typeface="Segoe UI Semilight" panose="020B0402040204020203" pitchFamily="34" charset="0"/>
              </a:rPr>
              <a:t>– there’s a difference with our travelers today. Once you stop communicating people will revert back to their bad habits. The questions will begin to creep back in - - so we take the approach of consistent, continuous communications.</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Halliburton </a:t>
            </a:r>
            <a:r>
              <a:rPr lang="en-US" dirty="0">
                <a:solidFill>
                  <a:srgbClr val="080808"/>
                </a:solidFill>
                <a:latin typeface="Segoe UI Semilight" panose="020B0402040204020203" pitchFamily="34" charset="0"/>
                <a:ea typeface="Verdana"/>
                <a:cs typeface="Segoe UI Semilight" panose="020B0402040204020203" pitchFamily="34" charset="0"/>
              </a:rPr>
              <a:t>– whether your program is mature or just getting off the ground, building that trusted foundation so your travelers can and will rely on the info to make educated, in-policy decision will naturally build advocate for your program. Ensure you’re aligning yourself with consultants that are honest and will challenge you. </a:t>
            </a:r>
          </a:p>
        </p:txBody>
      </p:sp>
      <p:sp>
        <p:nvSpPr>
          <p:cNvPr id="4" name="Slide Number Placeholder 3"/>
          <p:cNvSpPr>
            <a:spLocks noGrp="1"/>
          </p:cNvSpPr>
          <p:nvPr>
            <p:ph type="sldNum" sz="quarter" idx="5"/>
          </p:nvPr>
        </p:nvSpPr>
        <p:spPr/>
        <p:txBody>
          <a:bodyPr/>
          <a:lstStyle/>
          <a:p>
            <a:fld id="{91A873FD-035B-E741-B10D-6A4C8DD4EF60}" type="slidenum">
              <a:rPr lang="en-US" smtClean="0"/>
              <a:t>21</a:t>
            </a:fld>
            <a:endParaRPr lang="en-US"/>
          </a:p>
        </p:txBody>
      </p:sp>
    </p:spTree>
    <p:extLst>
      <p:ext uri="{BB962C8B-B14F-4D97-AF65-F5344CB8AC3E}">
        <p14:creationId xmlns:p14="http://schemas.microsoft.com/office/powerpoint/2010/main" val="343349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ct val="20000"/>
              </a:spcBef>
              <a:spcAft>
                <a:spcPts val="600"/>
              </a:spcAft>
              <a:buFont typeface="Arial" panose="020B0604020202020204" pitchFamily="34" charset="0"/>
              <a:buNone/>
              <a:defRPr/>
            </a:pPr>
            <a:r>
              <a:rPr lang="en-US" sz="1200" dirty="0">
                <a:solidFill>
                  <a:srgbClr val="080808"/>
                </a:solidFill>
                <a:latin typeface="Segoe UI Semilight" panose="020B0402040204020203" pitchFamily="34" charset="0"/>
                <a:ea typeface="Verdana"/>
                <a:cs typeface="Segoe UI Semilight" panose="020B0402040204020203" pitchFamily="34" charset="0"/>
              </a:rPr>
              <a:t>1 minute </a:t>
            </a:r>
          </a:p>
          <a:p>
            <a:pPr marL="342900" lvl="0" indent="-342900">
              <a:spcBef>
                <a:spcPct val="20000"/>
              </a:spcBef>
              <a:spcAft>
                <a:spcPts val="600"/>
              </a:spcAft>
              <a:buFont typeface="Arial" panose="020B0604020202020204" pitchFamily="34" charset="0"/>
              <a:buChar char="•"/>
              <a:defRPr/>
            </a:pPr>
            <a:r>
              <a:rPr lang="en-US" sz="1200" dirty="0">
                <a:solidFill>
                  <a:srgbClr val="080808"/>
                </a:solidFill>
                <a:latin typeface="Segoe UI Semilight" panose="020B0402040204020203" pitchFamily="34" charset="0"/>
                <a:ea typeface="Verdana"/>
                <a:cs typeface="Segoe UI Semilight" panose="020B0402040204020203" pitchFamily="34" charset="0"/>
              </a:rPr>
              <a:t>Twenty years ago, choosing travel was simple – you called your TMC. In the digital age, choices are limitless. </a:t>
            </a:r>
          </a:p>
          <a:p>
            <a:pPr marL="342900" lvl="0" indent="-342900">
              <a:spcBef>
                <a:spcPct val="20000"/>
              </a:spcBef>
              <a:spcAft>
                <a:spcPts val="600"/>
              </a:spcAft>
              <a:buFont typeface="Arial" panose="020B0604020202020204" pitchFamily="34" charset="0"/>
              <a:buChar char="•"/>
              <a:defRPr/>
            </a:pPr>
            <a:r>
              <a:rPr lang="en-US" sz="1200" dirty="0">
                <a:solidFill>
                  <a:srgbClr val="080808"/>
                </a:solidFill>
                <a:latin typeface="Segoe UI Semilight" panose="020B0402040204020203" pitchFamily="34" charset="0"/>
                <a:ea typeface="Verdana"/>
                <a:cs typeface="Segoe UI Semilight" panose="020B0402040204020203" pitchFamily="34" charset="0"/>
              </a:rPr>
              <a:t>Today’s business travelers are just like any other digitally savvy consumer, and if you don't use the same marketing tactics that they are used to seeing outside of your program, this is when they’ll start exploring other options.</a:t>
            </a:r>
          </a:p>
          <a:p>
            <a:pPr marL="342900" indent="-342900">
              <a:spcBef>
                <a:spcPct val="20000"/>
              </a:spcBef>
              <a:spcAft>
                <a:spcPts val="600"/>
              </a:spcAft>
              <a:buFont typeface="Arial" panose="020B0604020202020204" pitchFamily="34" charset="0"/>
              <a:buChar char="•"/>
              <a:defRPr/>
            </a:pPr>
            <a:r>
              <a:rPr lang="en-US" sz="1200" dirty="0">
                <a:solidFill>
                  <a:srgbClr val="080808"/>
                </a:solidFill>
                <a:latin typeface="Segoe UI Semilight" panose="020B0402040204020203" pitchFamily="34" charset="0"/>
                <a:ea typeface="Verdana"/>
                <a:cs typeface="Segoe UI Semilight" panose="020B0402040204020203" pitchFamily="34" charset="0"/>
              </a:rPr>
              <a:t>All of the work that goes into building a program is absolutely pointless if a traveler isn’t using it.</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3</a:t>
            </a:fld>
            <a:endParaRPr lang="en-US"/>
          </a:p>
        </p:txBody>
      </p:sp>
    </p:spTree>
    <p:extLst>
      <p:ext uri="{BB962C8B-B14F-4D97-AF65-F5344CB8AC3E}">
        <p14:creationId xmlns:p14="http://schemas.microsoft.com/office/powerpoint/2010/main" val="191322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5" rtl="0" eaLnBrk="1" fontAlgn="auto" latinLnBrk="0" hangingPunct="1">
              <a:lnSpc>
                <a:spcPct val="100000"/>
              </a:lnSpc>
              <a:spcBef>
                <a:spcPts val="0"/>
              </a:spcBef>
              <a:spcAft>
                <a:spcPts val="600"/>
              </a:spcAft>
              <a:buClrTx/>
              <a:buSzTx/>
              <a:buFontTx/>
              <a:buNone/>
              <a:tabLst/>
              <a:defRPr/>
            </a:pPr>
            <a:r>
              <a:rPr lang="en-US" dirty="0">
                <a:solidFill>
                  <a:srgbClr val="080808"/>
                </a:solidFill>
                <a:latin typeface="Segoe UI Semilight" panose="020B0402040204020203" pitchFamily="34" charset="0"/>
                <a:ea typeface="Verdana"/>
                <a:cs typeface="Segoe UI Semilight" panose="020B0402040204020203" pitchFamily="34" charset="0"/>
              </a:rPr>
              <a:t>1 minute</a:t>
            </a:r>
          </a:p>
          <a:p>
            <a:pPr marL="285750" indent="-285750">
              <a:buFont typeface="Arial" panose="020B0604020202020204" pitchFamily="34" charset="0"/>
              <a:buChar char="•"/>
            </a:pPr>
            <a:r>
              <a:rPr lang="en-US" dirty="0"/>
              <a:t>Industry headlines, surveys</a:t>
            </a:r>
          </a:p>
          <a:p>
            <a:pPr marL="285750" indent="-285750">
              <a:buFont typeface="Arial" panose="020B0604020202020204" pitchFamily="34" charset="0"/>
              <a:buChar char="•"/>
            </a:pPr>
            <a:r>
              <a:rPr lang="en-US" dirty="0"/>
              <a:t>Not satisfied, modern, communicate</a:t>
            </a:r>
          </a:p>
          <a:p>
            <a:pPr marL="285750" indent="-285750">
              <a:buFont typeface="Arial" panose="020B0604020202020204" pitchFamily="34" charset="0"/>
              <a:buChar char="•"/>
            </a:pPr>
            <a:r>
              <a:rPr lang="en-US" dirty="0"/>
              <a:t>Traveler go rogue</a:t>
            </a:r>
          </a:p>
          <a:p>
            <a:pPr marL="285750" indent="-285750">
              <a:buFont typeface="Arial" panose="020B0604020202020204" pitchFamily="34" charset="0"/>
              <a:buChar char="•"/>
            </a:pPr>
            <a:r>
              <a:rPr lang="en-US" dirty="0"/>
              <a:t>Don’t know it exists</a:t>
            </a:r>
          </a:p>
          <a:p>
            <a:pPr marL="285750" indent="-285750">
              <a:buFont typeface="Arial" panose="020B0604020202020204" pitchFamily="34" charset="0"/>
              <a:buChar char="•"/>
            </a:pPr>
            <a:r>
              <a:rPr lang="en-US" dirty="0"/>
              <a:t>Don’t use tools – clunky, too much time</a:t>
            </a:r>
          </a:p>
          <a:p>
            <a:pPr marL="285750" indent="-285750">
              <a:buFont typeface="Arial" panose="020B0604020202020204" pitchFamily="34" charset="0"/>
              <a:buChar char="•"/>
            </a:pPr>
            <a:r>
              <a:rPr lang="en-US" dirty="0"/>
              <a:t>Not comfortable with new tools</a:t>
            </a:r>
          </a:p>
          <a:p>
            <a:pPr marL="285750" indent="-285750">
              <a:buFont typeface="Arial" panose="020B0604020202020204" pitchFamily="34" charset="0"/>
              <a:buChar char="•"/>
            </a:pPr>
            <a:r>
              <a:rPr lang="en-US" dirty="0"/>
              <a:t>Influence by media</a:t>
            </a:r>
          </a:p>
          <a:p>
            <a:pPr marL="0" marR="0" lvl="0" indent="0" algn="l" defTabSz="914265" rtl="0" eaLnBrk="1" fontAlgn="auto" latinLnBrk="0" hangingPunct="1">
              <a:lnSpc>
                <a:spcPct val="100000"/>
              </a:lnSpc>
              <a:spcBef>
                <a:spcPts val="0"/>
              </a:spcBef>
              <a:spcAft>
                <a:spcPts val="600"/>
              </a:spcAft>
              <a:buClrTx/>
              <a:buSzTx/>
              <a:buFontTx/>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lvl="0" indent="0" algn="l" defTabSz="914265" rtl="0" eaLnBrk="1" fontAlgn="auto" latinLnBrk="0" hangingPunct="1">
              <a:lnSpc>
                <a:spcPct val="100000"/>
              </a:lnSpc>
              <a:spcBef>
                <a:spcPts val="0"/>
              </a:spcBef>
              <a:spcAft>
                <a:spcPts val="600"/>
              </a:spcAft>
              <a:buClrTx/>
              <a:buSzTx/>
              <a:buFontTx/>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marR="0" lvl="0" indent="-171450" algn="l" defTabSz="91426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It’s in industry news headlines and surveys all the time. Travelers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aren’t satisfied</a:t>
            </a:r>
            <a:r>
              <a:rPr lang="en-US" dirty="0">
                <a:solidFill>
                  <a:srgbClr val="080808"/>
                </a:solidFill>
                <a:latin typeface="Segoe UI Semilight" panose="020B0402040204020203" pitchFamily="34" charset="0"/>
                <a:ea typeface="Verdana"/>
                <a:cs typeface="Segoe UI Semilight" panose="020B0402040204020203" pitchFamily="34" charset="0"/>
              </a:rPr>
              <a:t>. Programs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aren’t modern enough</a:t>
            </a:r>
            <a:r>
              <a:rPr lang="en-US" dirty="0">
                <a:solidFill>
                  <a:srgbClr val="080808"/>
                </a:solidFill>
                <a:latin typeface="Segoe UI Semilight" panose="020B0402040204020203" pitchFamily="34" charset="0"/>
                <a:ea typeface="Verdana"/>
                <a:cs typeface="Segoe UI Semilight" panose="020B0402040204020203" pitchFamily="34" charset="0"/>
              </a:rPr>
              <a:t>. Travel managers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don’t communicate enough</a:t>
            </a:r>
            <a:r>
              <a:rPr lang="en-US" dirty="0">
                <a:solidFill>
                  <a:srgbClr val="080808"/>
                </a:solidFill>
                <a:latin typeface="Segoe UI Semilight" panose="020B0402040204020203" pitchFamily="34" charset="0"/>
                <a:ea typeface="Verdana"/>
                <a:cs typeface="Segoe UI Semilight" panose="020B0402040204020203" pitchFamily="34" charset="0"/>
              </a:rPr>
              <a:t>. </a:t>
            </a:r>
          </a:p>
          <a:p>
            <a:pPr marL="171450" marR="0" lvl="0" indent="-171450" algn="l" defTabSz="91426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80808"/>
                </a:solidFill>
                <a:latin typeface="Segoe UI Semilight" panose="020B0402040204020203" pitchFamily="34" charset="0"/>
                <a:ea typeface="Verdana"/>
                <a:cs typeface="Segoe UI Semilight" panose="020B0402040204020203" pitchFamily="34" charset="0"/>
              </a:rPr>
              <a:t>Travelers get fed up and go rogue, booking on their own. You need to understand what is driving their decisions? </a:t>
            </a:r>
          </a:p>
          <a:p>
            <a:pPr marL="685800" lvl="1" indent="-228600" defTabSz="914265">
              <a:spcAft>
                <a:spcPts val="600"/>
              </a:spcAft>
              <a:buFont typeface="Calibri" panose="020F050202020403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Some travelers just don’t know that a program exists or understand its value. (Program awareness)</a:t>
            </a:r>
          </a:p>
          <a:p>
            <a:pPr marL="685800" lvl="1" indent="-228600" defTabSz="914265">
              <a:spcAft>
                <a:spcPts val="600"/>
              </a:spcAft>
              <a:buFont typeface="Calibri" panose="020F050202020403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Travelers may not be using the program-approved tools because they feel that they are clunky or take too much time. (utilization)</a:t>
            </a:r>
          </a:p>
          <a:p>
            <a:pPr marL="685800" lvl="1" indent="-228600" defTabSz="914265">
              <a:spcAft>
                <a:spcPts val="600"/>
              </a:spcAft>
              <a:buFont typeface="Calibri" panose="020F050202020403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We may be launching new tools to elevate the program that they aren’t’ familiar with, so their comfort level is low. (experience)</a:t>
            </a:r>
          </a:p>
          <a:p>
            <a:pPr marL="685800" lvl="1" indent="-228600" defTabSz="914265">
              <a:spcAft>
                <a:spcPts val="600"/>
              </a:spcAft>
              <a:buFont typeface="Calibri" panose="020F050202020403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Traveler may be influenced by what their hearing in the media around health and wellness even the environment and sustainability topics. </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4</a:t>
            </a:fld>
            <a:endParaRPr lang="en-US"/>
          </a:p>
        </p:txBody>
      </p:sp>
    </p:spTree>
    <p:extLst>
      <p:ext uri="{BB962C8B-B14F-4D97-AF65-F5344CB8AC3E}">
        <p14:creationId xmlns:p14="http://schemas.microsoft.com/office/powerpoint/2010/main" val="639641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Open Sans" panose="020B0606030504020204" pitchFamily="34" charset="0"/>
                <a:ea typeface="Open Sans" panose="020B0606030504020204" pitchFamily="34" charset="0"/>
                <a:cs typeface="Open Sans" panose="020B0606030504020204" pitchFamily="34" charset="0"/>
              </a:rPr>
              <a:t>1 minute </a:t>
            </a:r>
          </a:p>
          <a:p>
            <a:endParaRPr lang="en-US" sz="1200" b="1"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Every travel program has its own unique goals and priorities. </a:t>
            </a:r>
            <a:r>
              <a:rPr lang="en-US" sz="1200" dirty="0">
                <a:ea typeface="Open Sans" panose="020B0606030504020204" pitchFamily="34" charset="0"/>
                <a:cs typeface="Open Sans" panose="020B0606030504020204" pitchFamily="34" charset="0"/>
              </a:rPr>
              <a:t>Do you know where the gaps are between your goals and your travelers’ behavior?</a:t>
            </a:r>
            <a:endParaRPr lang="en-US" dirty="0"/>
          </a:p>
          <a:p>
            <a:endParaRPr lang="en-US" dirty="0"/>
          </a:p>
          <a:p>
            <a:r>
              <a:rPr lang="en-US" b="1" dirty="0"/>
              <a:t>Engage Mauro </a:t>
            </a:r>
            <a:r>
              <a:rPr lang="en-US" dirty="0"/>
              <a:t>– how have your programs changed?</a:t>
            </a:r>
          </a:p>
          <a:p>
            <a:endParaRPr lang="en-GB" dirty="0"/>
          </a:p>
          <a:p>
            <a:r>
              <a:rPr lang="en-GB" dirty="0"/>
              <a:t>***Virtual card – condition of acceptance**</a:t>
            </a:r>
          </a:p>
          <a:p>
            <a:endParaRPr lang="en-GB" dirty="0"/>
          </a:p>
          <a:p>
            <a:pPr marL="171450" indent="-171450">
              <a:buFont typeface="Arial" panose="020B0604020202020204" pitchFamily="34" charset="0"/>
              <a:buChar char="•"/>
            </a:pPr>
            <a:r>
              <a:rPr lang="en-US" dirty="0"/>
              <a:t>Flexible &amp; hybrid working?</a:t>
            </a:r>
          </a:p>
          <a:p>
            <a:pPr marL="171450" indent="-171450">
              <a:buFont typeface="Arial" panose="020B0604020202020204" pitchFamily="34" charset="0"/>
              <a:buChar char="•"/>
            </a:pPr>
            <a:r>
              <a:rPr lang="en-US" dirty="0"/>
              <a:t>Virtual meetings &amp; tools</a:t>
            </a:r>
          </a:p>
          <a:p>
            <a:pPr marL="171450" indent="-171450">
              <a:buFont typeface="Arial" panose="020B0604020202020204" pitchFamily="34" charset="0"/>
              <a:buChar char="•"/>
            </a:pPr>
            <a:r>
              <a:rPr lang="en-US" dirty="0"/>
              <a:t>Resources &amp; services</a:t>
            </a:r>
          </a:p>
          <a:p>
            <a:pPr marL="171450" indent="-171450">
              <a:buFont typeface="Arial" panose="020B0604020202020204" pitchFamily="34" charset="0"/>
              <a:buChar char="•"/>
            </a:pPr>
            <a:r>
              <a:rPr lang="en-US" dirty="0"/>
              <a:t>Health and well-being</a:t>
            </a:r>
          </a:p>
          <a:p>
            <a:pPr marL="171450" indent="-171450">
              <a:buFont typeface="Arial" panose="020B0604020202020204" pitchFamily="34" charset="0"/>
              <a:buChar char="•"/>
            </a:pPr>
            <a:r>
              <a:rPr lang="en-US" dirty="0">
                <a:cs typeface="Calibri Light"/>
              </a:rPr>
              <a:t>Sustainability impacting the bottom line</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5</a:t>
            </a:fld>
            <a:endParaRPr lang="en-US"/>
          </a:p>
        </p:txBody>
      </p:sp>
    </p:spTree>
    <p:extLst>
      <p:ext uri="{BB962C8B-B14F-4D97-AF65-F5344CB8AC3E}">
        <p14:creationId xmlns:p14="http://schemas.microsoft.com/office/powerpoint/2010/main" val="328661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solidFill>
                  <a:srgbClr val="080808"/>
                </a:solidFill>
                <a:latin typeface="Segoe UI Semilight" panose="020B0402040204020203" pitchFamily="34" charset="0"/>
                <a:ea typeface="Verdana"/>
                <a:cs typeface="Segoe UI Semilight" panose="020B0402040204020203" pitchFamily="34" charset="0"/>
              </a:rPr>
              <a:t>30 seconds </a:t>
            </a:r>
          </a:p>
          <a:p>
            <a:pPr marL="0" lvl="0" indent="0">
              <a:spcBef>
                <a:spcPct val="20000"/>
              </a:spcBef>
              <a:buFont typeface="Arial" panose="020B0604020202020204" pitchFamily="34" charset="0"/>
              <a:buNone/>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lvl="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Today’s leading digital marketers are using data-driven messaging, in the right place at the right time to drive results. </a:t>
            </a:r>
          </a:p>
          <a:p>
            <a:pPr marL="171450" lvl="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And this affects consumer experience and satisfaction. </a:t>
            </a:r>
          </a:p>
          <a:p>
            <a:pPr marL="171450" lvl="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When things feel seamless, it’s easier for the consumer to make the purchase decision that the brand is looking for. </a:t>
            </a:r>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6</a:t>
            </a:fld>
            <a:endParaRPr lang="en-US"/>
          </a:p>
        </p:txBody>
      </p:sp>
    </p:spTree>
    <p:extLst>
      <p:ext uri="{BB962C8B-B14F-4D97-AF65-F5344CB8AC3E}">
        <p14:creationId xmlns:p14="http://schemas.microsoft.com/office/powerpoint/2010/main" val="613935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lang="en-US" dirty="0">
                <a:solidFill>
                  <a:srgbClr val="080808"/>
                </a:solidFill>
                <a:latin typeface="Segoe UI Semilight" panose="020B0402040204020203" pitchFamily="34" charset="0"/>
                <a:ea typeface="Verdana"/>
                <a:cs typeface="Segoe UI Semilight" panose="020B0402040204020203" pitchFamily="34" charset="0"/>
              </a:rPr>
              <a:t>1 minute</a:t>
            </a:r>
          </a:p>
          <a:p>
            <a:pPr marL="171450" indent="-171450">
              <a:spcBef>
                <a:spcPct val="20000"/>
              </a:spcBef>
              <a:spcAft>
                <a:spcPts val="600"/>
              </a:spcAft>
              <a:buFont typeface="Arial" panose="020B0604020202020204" pitchFamily="34" charset="0"/>
              <a:buChar char="•"/>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285750" indent="-285750">
              <a:buFont typeface="Arial" panose="020B0604020202020204" pitchFamily="34" charset="0"/>
              <a:buChar char="•"/>
            </a:pPr>
            <a:r>
              <a:rPr lang="en-US" dirty="0"/>
              <a:t>High expectations</a:t>
            </a:r>
          </a:p>
          <a:p>
            <a:pPr marL="285750" indent="-285750">
              <a:buFont typeface="Arial" panose="020B0604020202020204" pitchFamily="34" charset="0"/>
              <a:buChar char="•"/>
            </a:pPr>
            <a:r>
              <a:rPr lang="en-US" dirty="0"/>
              <a:t>Look at the digital experiences they are used to</a:t>
            </a:r>
          </a:p>
          <a:p>
            <a:pPr marL="285750" indent="-285750">
              <a:buFont typeface="Arial" panose="020B0604020202020204" pitchFamily="34" charset="0"/>
              <a:buChar char="•"/>
            </a:pPr>
            <a:r>
              <a:rPr lang="en-US" dirty="0"/>
              <a:t>Constantly bombarded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Starbucks example</a:t>
            </a:r>
          </a:p>
          <a:p>
            <a:pPr marL="285750" indent="-285750">
              <a:buFont typeface="Arial" panose="020B0604020202020204" pitchFamily="34" charset="0"/>
              <a:buChar char="•"/>
            </a:pPr>
            <a:r>
              <a:rPr lang="en-US" dirty="0"/>
              <a:t>Leading mobile pay app</a:t>
            </a:r>
          </a:p>
          <a:p>
            <a:pPr marL="285750" indent="-285750">
              <a:buFont typeface="Arial" panose="020B0604020202020204" pitchFamily="34" charset="0"/>
              <a:buChar char="•"/>
            </a:pPr>
            <a:r>
              <a:rPr lang="en-US" dirty="0"/>
              <a:t>Beat Apple and google</a:t>
            </a:r>
          </a:p>
          <a:p>
            <a:pPr marL="285750" indent="-285750">
              <a:buFont typeface="Arial" panose="020B0604020202020204" pitchFamily="34" charset="0"/>
              <a:buChar char="•"/>
            </a:pPr>
            <a:r>
              <a:rPr lang="en-US" dirty="0"/>
              <a:t>Info gathering, selections, pre-orders, special offers, incent, payment</a:t>
            </a:r>
          </a:p>
          <a:p>
            <a:pPr marL="171450" indent="-171450">
              <a:spcBef>
                <a:spcPct val="20000"/>
              </a:spcBef>
              <a:spcAft>
                <a:spcPts val="600"/>
              </a:spcAft>
              <a:buFont typeface="Arial" panose="020B0604020202020204" pitchFamily="34" charset="0"/>
              <a:buChar char="•"/>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indent="-171450">
              <a:spcBef>
                <a:spcPct val="20000"/>
              </a:spcBef>
              <a:spcAft>
                <a:spcPts val="600"/>
              </a:spcAft>
              <a:buFont typeface="Arial" panose="020B0604020202020204" pitchFamily="34" charset="0"/>
              <a:buChar char="•"/>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Travelers have high expectations. </a:t>
            </a:r>
          </a:p>
          <a:p>
            <a:pPr marL="17145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Look at the digital experiences they are used to as consumers. </a:t>
            </a:r>
          </a:p>
          <a:p>
            <a:pPr marL="17145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They are constantly being bombarded with marketing, advertising and communications in nearly every online (and offline) channel, all the time!</a:t>
            </a:r>
          </a:p>
          <a:p>
            <a:pPr marL="0" indent="0">
              <a:spcBef>
                <a:spcPct val="20000"/>
              </a:spcBef>
              <a:spcAft>
                <a:spcPts val="600"/>
              </a:spcAft>
              <a:buFont typeface="Arial" panose="020B0604020202020204" pitchFamily="34" charset="0"/>
              <a:buNone/>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indent="0">
              <a:spcBef>
                <a:spcPct val="20000"/>
              </a:spcBef>
              <a:spcAft>
                <a:spcPts val="600"/>
              </a:spcAft>
              <a:buFont typeface="Arial" panose="020B0604020202020204" pitchFamily="34" charset="0"/>
              <a:buNone/>
              <a:defRPr/>
            </a:pPr>
            <a:r>
              <a:rPr lang="en-US" dirty="0">
                <a:solidFill>
                  <a:srgbClr val="080808"/>
                </a:solidFill>
                <a:latin typeface="Segoe UI Semilight" panose="020B0402040204020203" pitchFamily="34" charset="0"/>
                <a:ea typeface="Verdana"/>
                <a:cs typeface="Segoe UI Semilight" panose="020B0402040204020203" pitchFamily="34" charset="0"/>
              </a:rPr>
              <a:t>Take Starbucks as an example of a digital consumer experience that works. </a:t>
            </a:r>
          </a:p>
          <a:p>
            <a:pPr marL="17145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It’s actually the leading mobile pay app. Starbucks beat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Apple</a:t>
            </a:r>
            <a:r>
              <a:rPr lang="en-US" dirty="0">
                <a:solidFill>
                  <a:srgbClr val="080808"/>
                </a:solidFill>
                <a:latin typeface="Segoe UI Semilight" panose="020B0402040204020203" pitchFamily="34" charset="0"/>
                <a:ea typeface="Verdana"/>
                <a:cs typeface="Segoe UI Semilight" panose="020B0402040204020203" pitchFamily="34" charset="0"/>
              </a:rPr>
              <a:t> and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Google</a:t>
            </a:r>
            <a:r>
              <a:rPr lang="en-US" dirty="0">
                <a:solidFill>
                  <a:srgbClr val="080808"/>
                </a:solidFill>
                <a:latin typeface="Segoe UI Semilight" panose="020B0402040204020203" pitchFamily="34" charset="0"/>
                <a:ea typeface="Verdana"/>
                <a:cs typeface="Segoe UI Semilight" panose="020B0402040204020203" pitchFamily="34" charset="0"/>
              </a:rPr>
              <a:t> by </a:t>
            </a:r>
            <a:r>
              <a:rPr lang="en-US"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digitizing the consumer experience </a:t>
            </a:r>
            <a:r>
              <a:rPr lang="en-US" dirty="0">
                <a:solidFill>
                  <a:srgbClr val="080808"/>
                </a:solidFill>
                <a:latin typeface="Segoe UI Semilight" panose="020B0402040204020203" pitchFamily="34" charset="0"/>
                <a:ea typeface="Verdana"/>
                <a:cs typeface="Segoe UI Semilight" panose="020B0402040204020203" pitchFamily="34" charset="0"/>
              </a:rPr>
              <a:t>completely in their mobile app. </a:t>
            </a:r>
          </a:p>
          <a:p>
            <a:pPr marL="171450" indent="-171450">
              <a:spcBef>
                <a:spcPct val="20000"/>
              </a:spcBef>
              <a:spcAft>
                <a:spcPts val="600"/>
              </a:spcAft>
              <a:buFont typeface="Arial" panose="020B0604020202020204" pitchFamily="34" charset="0"/>
              <a:buChar char="•"/>
              <a:defRPr/>
            </a:pPr>
            <a:r>
              <a:rPr lang="en-US" dirty="0">
                <a:solidFill>
                  <a:srgbClr val="080808"/>
                </a:solidFill>
                <a:latin typeface="Segoe UI Semilight" panose="020B0402040204020203" pitchFamily="34" charset="0"/>
                <a:ea typeface="Verdana"/>
                <a:cs typeface="Segoe UI Semilight" panose="020B0402040204020203" pitchFamily="34" charset="0"/>
              </a:rPr>
              <a:t>From information gathering, to selections, pre-orders, special offers and incentives, all the way to payment. </a:t>
            </a:r>
          </a:p>
          <a:p>
            <a:pPr marL="0" indent="0">
              <a:spcBef>
                <a:spcPct val="20000"/>
              </a:spcBef>
              <a:spcAft>
                <a:spcPts val="600"/>
              </a:spcAft>
              <a:buFont typeface="Arial" panose="020B0604020202020204" pitchFamily="34" charset="0"/>
              <a:buNone/>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indent="0">
              <a:spcBef>
                <a:spcPct val="20000"/>
              </a:spcBef>
              <a:spcAft>
                <a:spcPts val="600"/>
              </a:spcAft>
              <a:buFont typeface="Arial" panose="020B0604020202020204" pitchFamily="34" charset="0"/>
              <a:buNone/>
              <a:defRPr/>
            </a:pPr>
            <a:r>
              <a:rPr lang="en-US" dirty="0">
                <a:solidFill>
                  <a:srgbClr val="080808"/>
                </a:solidFill>
                <a:latin typeface="Segoe UI Semilight" panose="020B0402040204020203" pitchFamily="34" charset="0"/>
                <a:ea typeface="Verdana"/>
                <a:cs typeface="Segoe UI Semilight" panose="020B0402040204020203" pitchFamily="34" charset="0"/>
              </a:rPr>
              <a:t>Starbucks </a:t>
            </a:r>
            <a:r>
              <a:rPr lang="en-US" i="1"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is</a:t>
            </a:r>
            <a:r>
              <a:rPr lang="en-US" dirty="0">
                <a:solidFill>
                  <a:srgbClr val="080808"/>
                </a:solidFill>
                <a:latin typeface="Segoe UI Semilight" panose="020B0402040204020203" pitchFamily="34" charset="0"/>
                <a:ea typeface="Verdana"/>
                <a:cs typeface="Segoe UI Semilight" panose="020B0402040204020203" pitchFamily="34" charset="0"/>
              </a:rPr>
              <a:t> the true marketing funnel.</a:t>
            </a:r>
          </a:p>
          <a:p>
            <a:endParaRPr lang="en-US" dirty="0"/>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7</a:t>
            </a:fld>
            <a:endParaRPr lang="en-US"/>
          </a:p>
        </p:txBody>
      </p:sp>
    </p:spTree>
    <p:extLst>
      <p:ext uri="{BB962C8B-B14F-4D97-AF65-F5344CB8AC3E}">
        <p14:creationId xmlns:p14="http://schemas.microsoft.com/office/powerpoint/2010/main" val="2006520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80808"/>
                </a:solidFill>
                <a:latin typeface="Segoe UI Semilight" panose="020B0402040204020203" pitchFamily="34" charset="0"/>
                <a:ea typeface="Verdana"/>
                <a:cs typeface="Segoe UI Semilight" panose="020B0402040204020203" pitchFamily="34" charset="0"/>
              </a:rPr>
              <a:t>2 minutes </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dirty="0">
                <a:solidFill>
                  <a:srgbClr val="080808"/>
                </a:solidFill>
                <a:latin typeface="Segoe UI Semilight" panose="020B0402040204020203" pitchFamily="34" charset="0"/>
                <a:ea typeface="Verdana"/>
                <a:cs typeface="Segoe UI Semilight" panose="020B0402040204020203" pitchFamily="34" charset="0"/>
              </a:rPr>
              <a:t>This is how the consumer journey looks for most people today. This typical customer map is what marketers use to identify potential touchpoints to craft their messaging. </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r>
              <a:rPr lang="en-US" sz="1200" dirty="0">
                <a:solidFill>
                  <a:srgbClr val="080808"/>
                </a:solidFill>
                <a:latin typeface="Segoe UI Semilight" panose="020B0402040204020203" pitchFamily="34" charset="0"/>
                <a:ea typeface="Verdana"/>
                <a:cs typeface="Segoe UI Semilight" panose="020B0402040204020203" pitchFamily="34" charset="0"/>
              </a:rPr>
              <a:t>Let’s take it back to the Starbucks example…</a:t>
            </a:r>
          </a:p>
          <a:p>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171450" indent="-171450">
              <a:spcAft>
                <a:spcPts val="600"/>
              </a:spcAft>
              <a:buFont typeface="Arial" panose="020B0604020202020204" pitchFamily="34" charset="0"/>
              <a:buChar char="•"/>
            </a:pPr>
            <a:r>
              <a:rPr lang="en-US" sz="1200" dirty="0">
                <a:solidFill>
                  <a:srgbClr val="080808"/>
                </a:solidFill>
                <a:latin typeface="Segoe UI Semilight" panose="020B0402040204020203" pitchFamily="34" charset="0"/>
                <a:ea typeface="Verdana"/>
                <a:cs typeface="Segoe UI Semilight" panose="020B0402040204020203" pitchFamily="34" charset="0"/>
              </a:rPr>
              <a:t>One day I wake up in the morning while I’m traveling for work in San Diego, and I am craving a really good caramel macchiato. </a:t>
            </a:r>
            <a:r>
              <a:rPr lang="en-US" sz="1200"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(AWARENESS)</a:t>
            </a:r>
          </a:p>
          <a:p>
            <a:pPr marL="171450" indent="-171450">
              <a:spcAft>
                <a:spcPts val="600"/>
              </a:spcAft>
              <a:buFont typeface="Arial" panose="020B0604020202020204" pitchFamily="34" charset="0"/>
              <a:buChar char="•"/>
            </a:pPr>
            <a:r>
              <a:rPr lang="en-US" sz="1200" dirty="0">
                <a:solidFill>
                  <a:srgbClr val="080808"/>
                </a:solidFill>
                <a:latin typeface="Segoe UI Semilight" panose="020B0402040204020203" pitchFamily="34" charset="0"/>
                <a:ea typeface="Verdana"/>
                <a:cs typeface="Segoe UI Semilight" panose="020B0402040204020203" pitchFamily="34" charset="0"/>
              </a:rPr>
              <a:t>I head to the internet and search for best caramel macchiato in my nearby area. I see there are few boutique coffee shops, and of course the big players like Dunkin and Starbucks. </a:t>
            </a:r>
            <a:r>
              <a:rPr lang="en-US" sz="1200"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(FINDABILITY) </a:t>
            </a:r>
          </a:p>
          <a:p>
            <a:pPr marL="171450" indent="-171450">
              <a:spcAft>
                <a:spcPts val="600"/>
              </a:spcAft>
              <a:buFont typeface="Arial" panose="020B0604020202020204" pitchFamily="34" charset="0"/>
              <a:buChar char="•"/>
            </a:pPr>
            <a:r>
              <a:rPr lang="en-US" sz="1200" dirty="0">
                <a:solidFill>
                  <a:srgbClr val="080808"/>
                </a:solidFill>
                <a:latin typeface="Segoe UI Semilight" panose="020B0402040204020203" pitchFamily="34" charset="0"/>
                <a:ea typeface="Verdana"/>
                <a:cs typeface="Segoe UI Semilight" panose="020B0402040204020203" pitchFamily="34" charset="0"/>
              </a:rPr>
              <a:t>I compare a few reviews and check the prices to scope out my options, but I’m in a hurry to get over to the GBTA show so I need to be able to order ahead to make sure it’s ready. So, I open up the Starbucks app and see that there’s a store in my location. </a:t>
            </a:r>
            <a:r>
              <a:rPr lang="en-US" sz="1200"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(CONSIDERATION) </a:t>
            </a:r>
          </a:p>
          <a:p>
            <a:pPr marL="171450" indent="-171450">
              <a:spcAft>
                <a:spcPts val="600"/>
              </a:spcAft>
              <a:buFont typeface="Arial" panose="020B0604020202020204" pitchFamily="34" charset="0"/>
              <a:buChar char="•"/>
            </a:pPr>
            <a:r>
              <a:rPr lang="en-US" sz="1200" dirty="0">
                <a:solidFill>
                  <a:srgbClr val="080808"/>
                </a:solidFill>
                <a:latin typeface="Segoe UI Semilight" panose="020B0402040204020203" pitchFamily="34" charset="0"/>
                <a:ea typeface="Verdana"/>
                <a:cs typeface="Segoe UI Semilight" panose="020B0402040204020203" pitchFamily="34" charset="0"/>
              </a:rPr>
              <a:t>I also see that I have enough loyalty points for a free muffin, so I place my order and head out the door. </a:t>
            </a:r>
            <a:r>
              <a:rPr lang="en-US" sz="1200"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(CONVERSION) </a:t>
            </a:r>
          </a:p>
          <a:p>
            <a:pPr marL="171450" indent="-171450">
              <a:spcAft>
                <a:spcPts val="600"/>
              </a:spcAft>
              <a:buFont typeface="Arial" panose="020B0604020202020204" pitchFamily="34" charset="0"/>
              <a:buChar char="•"/>
            </a:pPr>
            <a:r>
              <a:rPr lang="en-US" sz="1200" dirty="0">
                <a:solidFill>
                  <a:srgbClr val="080808"/>
                </a:solidFill>
                <a:latin typeface="Segoe UI Semilight" panose="020B0402040204020203" pitchFamily="34" charset="0"/>
                <a:ea typeface="Verdana"/>
                <a:cs typeface="Segoe UI Semilight" panose="020B0402040204020203" pitchFamily="34" charset="0"/>
              </a:rPr>
              <a:t>My coffee really hits the spot, so I post on Instagram from my train seat showing my coffee with the scenery in the background </a:t>
            </a:r>
            <a:r>
              <a:rPr lang="en-US" sz="1200" dirty="0">
                <a:solidFill>
                  <a:srgbClr val="080808"/>
                </a:solidFill>
                <a:latin typeface="Segoe UI Black" panose="020B0A02040204020203" pitchFamily="34" charset="0"/>
                <a:ea typeface="Segoe UI Black" panose="020B0A02040204020203" pitchFamily="34" charset="0"/>
                <a:cs typeface="Segoe UI Semilight" panose="020B0402040204020203" pitchFamily="34" charset="0"/>
              </a:rPr>
              <a:t>(ADVOCACY)</a:t>
            </a:r>
          </a:p>
          <a:p>
            <a:pPr>
              <a:spcAft>
                <a:spcPts val="600"/>
              </a:spcAft>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8</a:t>
            </a:fld>
            <a:endParaRPr lang="en-US"/>
          </a:p>
        </p:txBody>
      </p:sp>
    </p:spTree>
    <p:extLst>
      <p:ext uri="{BB962C8B-B14F-4D97-AF65-F5344CB8AC3E}">
        <p14:creationId xmlns:p14="http://schemas.microsoft.com/office/powerpoint/2010/main" val="2183036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solidFill>
                  <a:srgbClr val="080808"/>
                </a:solidFill>
                <a:latin typeface="Segoe UI Semilight" panose="020B0402040204020203" pitchFamily="34" charset="0"/>
                <a:ea typeface="Verdana"/>
                <a:cs typeface="Segoe UI Semilight" panose="020B0402040204020203" pitchFamily="34" charset="0"/>
              </a:rPr>
              <a:t>2 minutes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indent="0">
              <a:buFont typeface="+mj-lt"/>
              <a:buNone/>
            </a:pPr>
            <a:r>
              <a:rPr lang="en-US" dirty="0">
                <a:solidFill>
                  <a:srgbClr val="080808"/>
                </a:solidFill>
                <a:latin typeface="Segoe UI Semilight" panose="020B0402040204020203" pitchFamily="34" charset="0"/>
                <a:ea typeface="Verdana"/>
                <a:cs typeface="Segoe UI Semilight" panose="020B0402040204020203" pitchFamily="34" charset="0"/>
              </a:rPr>
              <a:t>So, taking that same consumer journey let’s begin creating an experience in your travel program. This experience should bridge the gap between your program priorities and traveler behavior. </a:t>
            </a:r>
          </a:p>
          <a:p>
            <a:pPr marL="228600" indent="-228600">
              <a:buFont typeface="+mj-lt"/>
              <a:buAutoNum type="arabicPeriod"/>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228600" indent="-228600">
              <a:buFont typeface="+mj-lt"/>
              <a:buAutoNum type="arabicPeriod"/>
            </a:pPr>
            <a:r>
              <a:rPr lang="en-US" sz="1200" dirty="0">
                <a:solidFill>
                  <a:srgbClr val="080808"/>
                </a:solidFill>
                <a:latin typeface="Segoe UI Semilight" panose="020B0402040204020203" pitchFamily="34" charset="0"/>
                <a:ea typeface="Verdana"/>
                <a:cs typeface="Segoe UI Semilight" panose="020B0402040204020203" pitchFamily="34" charset="0"/>
              </a:rPr>
              <a:t>Build a brand and an identity that is trusted.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80808"/>
                </a:solidFill>
                <a:latin typeface="Segoe UI Semilight" panose="020B0402040204020203" pitchFamily="34" charset="0"/>
                <a:ea typeface="Verdana"/>
                <a:cs typeface="Segoe UI Semilight" panose="020B0402040204020203" pitchFamily="34" charset="0"/>
              </a:rPr>
              <a:t>Take a multi-channel approach. Let’s communicate with our travelers in their preferred platforms – could be social, could be mobile.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80808"/>
                </a:solidFill>
                <a:latin typeface="Segoe UI Semilight" panose="020B0402040204020203" pitchFamily="34" charset="0"/>
                <a:ea typeface="Verdana"/>
                <a:cs typeface="Segoe UI Semilight" panose="020B0402040204020203" pitchFamily="34" charset="0"/>
              </a:rPr>
              <a:t>We need to think about how our traveler as being influenced and use behavior economics tactics to nudge those decisions.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80808"/>
                </a:solidFill>
                <a:latin typeface="Segoe UI Semilight" panose="020B0402040204020203" pitchFamily="34" charset="0"/>
                <a:ea typeface="Verdana"/>
                <a:cs typeface="Segoe UI Semilight" panose="020B0402040204020203" pitchFamily="34" charset="0"/>
              </a:rPr>
              <a:t>By understand our audience in today’s environment we can deliver the right message at the right time.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80808"/>
                </a:solidFill>
                <a:latin typeface="Segoe UI Semilight" panose="020B0402040204020203" pitchFamily="34" charset="0"/>
                <a:ea typeface="Verdana"/>
                <a:cs typeface="Segoe UI Semilight" panose="020B0402040204020203" pitchFamily="34" charset="0"/>
              </a:rPr>
              <a:t>Your satisfied travelers can become brand advocates and help sell your program for you. </a:t>
            </a:r>
          </a:p>
          <a:p>
            <a:pPr marL="0" indent="0">
              <a:buFont typeface="+mj-lt"/>
              <a:buNone/>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solidFill>
                <a:srgbClr val="080808"/>
              </a:solidFill>
              <a:latin typeface="Segoe UI Semilight" panose="020B0402040204020203" pitchFamily="34" charset="0"/>
              <a:ea typeface="Verdan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solidFill>
                  <a:srgbClr val="080808"/>
                </a:solidFill>
                <a:latin typeface="Segoe UI Semilight" panose="020B0402040204020203" pitchFamily="34" charset="0"/>
                <a:ea typeface="Verdana"/>
                <a:cs typeface="Segoe UI Semilight" panose="020B0402040204020203" pitchFamily="34" charset="0"/>
              </a:rPr>
              <a:t>Let’s see how our two leading Travel Managers have adopted this approach.</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1A873FD-035B-E741-B10D-6A4C8DD4EF60}" type="slidenum">
              <a:rPr lang="en-US" smtClean="0"/>
              <a:t>9</a:t>
            </a:fld>
            <a:endParaRPr lang="en-US"/>
          </a:p>
        </p:txBody>
      </p:sp>
    </p:spTree>
    <p:extLst>
      <p:ext uri="{BB962C8B-B14F-4D97-AF65-F5344CB8AC3E}">
        <p14:creationId xmlns:p14="http://schemas.microsoft.com/office/powerpoint/2010/main" val="297630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chart" Target="../charts/chart6.xml"/><Relationship Id="rId4" Type="http://schemas.openxmlformats.org/officeDocument/2006/relationships/chart" Target="../charts/chart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ple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21295"/>
            <a:ext cx="3867150" cy="2885251"/>
          </a:xfrm>
          <a:prstGeom prst="rect">
            <a:avLst/>
          </a:prstGeom>
        </p:spPr>
        <p:txBody>
          <a:bodyPr>
            <a:noAutofit/>
          </a:bodyPr>
          <a:lstStyle>
            <a:lvl1pPr marL="228600" indent="-228600">
              <a:buClr>
                <a:srgbClr val="7DC242"/>
              </a:buClr>
              <a:buSzPct val="75000"/>
              <a:buFont typeface="Wingdings" charset="2"/>
              <a:buChar char="§"/>
              <a:defRPr sz="2400"/>
            </a:lvl1pPr>
            <a:lvl2pPr marL="685800" indent="-228600">
              <a:buSzPct val="75000"/>
              <a:buFont typeface="Wingdings" charset="2"/>
              <a:buChar char="§"/>
              <a:defRPr sz="2000"/>
            </a:lvl2pPr>
            <a:lvl3pPr marL="1143000" indent="-228600">
              <a:buSzPct val="75000"/>
              <a:buFont typeface="Wingdings" charset="2"/>
              <a:buChar char="§"/>
              <a:defRPr sz="1800"/>
            </a:lvl3pPr>
            <a:lvl4pPr marL="1600200" indent="-228600">
              <a:buSzPct val="75000"/>
              <a:buFont typeface="Wingdings" charset="2"/>
              <a:buChar char="§"/>
              <a:defRPr/>
            </a:lvl4pPr>
            <a:lvl5pPr marL="2057400" indent="-228600">
              <a:buSzPct val="75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0"/>
          <p:cNvSpPr>
            <a:spLocks noGrp="1"/>
          </p:cNvSpPr>
          <p:nvPr>
            <p:ph type="title" hasCustomPrompt="1"/>
          </p:nvPr>
        </p:nvSpPr>
        <p:spPr>
          <a:xfrm>
            <a:off x="628652" y="202067"/>
            <a:ext cx="7886700" cy="681706"/>
          </a:xfrm>
          <a:prstGeom prst="rect">
            <a:avLst/>
          </a:prstGeom>
        </p:spPr>
        <p:txBody>
          <a:bodyPr>
            <a:noAutofit/>
          </a:bodyPr>
          <a:lstStyle>
            <a:lvl1pPr>
              <a:defRPr sz="3400" baseline="0">
                <a:solidFill>
                  <a:schemeClr val="bg1"/>
                </a:solidFill>
              </a:defRPr>
            </a:lvl1pPr>
          </a:lstStyle>
          <a:p>
            <a:r>
              <a:rPr lang="en-US" dirty="0"/>
              <a:t>2 column list title style</a:t>
            </a:r>
          </a:p>
        </p:txBody>
      </p:sp>
      <p:sp>
        <p:nvSpPr>
          <p:cNvPr id="13" name="Content Placeholder 2">
            <a:extLst>
              <a:ext uri="{FF2B5EF4-FFF2-40B4-BE49-F238E27FC236}">
                <a16:creationId xmlns:a16="http://schemas.microsoft.com/office/drawing/2014/main" id="{B41D3F57-07A0-064E-BB2B-11E429A16FE6}"/>
              </a:ext>
            </a:extLst>
          </p:cNvPr>
          <p:cNvSpPr>
            <a:spLocks noGrp="1"/>
          </p:cNvSpPr>
          <p:nvPr>
            <p:ph sz="half" idx="12"/>
          </p:nvPr>
        </p:nvSpPr>
        <p:spPr>
          <a:xfrm>
            <a:off x="4648202" y="1421295"/>
            <a:ext cx="3867150" cy="2897726"/>
          </a:xfrm>
          <a:prstGeom prst="rect">
            <a:avLst/>
          </a:prstGeom>
        </p:spPr>
        <p:txBody>
          <a:bodyPr>
            <a:noAutofit/>
          </a:bodyPr>
          <a:lstStyle>
            <a:lvl1pPr marL="228600" indent="-228600">
              <a:buClr>
                <a:srgbClr val="7DC242"/>
              </a:buClr>
              <a:buSzPct val="75000"/>
              <a:buFont typeface="Wingdings" charset="2"/>
              <a:buChar char="§"/>
              <a:defRPr sz="2400"/>
            </a:lvl1pPr>
            <a:lvl2pPr marL="685800" indent="-228600">
              <a:buSzPct val="75000"/>
              <a:buFont typeface="Wingdings" charset="2"/>
              <a:buChar char="§"/>
              <a:defRPr sz="2000"/>
            </a:lvl2pPr>
            <a:lvl3pPr marL="1143000" indent="-228600">
              <a:buSzPct val="75000"/>
              <a:buFont typeface="Wingdings" charset="2"/>
              <a:buChar char="§"/>
              <a:defRPr sz="1800"/>
            </a:lvl3pPr>
            <a:lvl4pPr marL="1600200" indent="-228600">
              <a:buSzPct val="75000"/>
              <a:buFont typeface="Wingdings" charset="2"/>
              <a:buChar char="§"/>
              <a:defRPr/>
            </a:lvl4pPr>
            <a:lvl5pPr marL="2057400" indent="-228600">
              <a:buSzPct val="75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C4E8485E-3198-309C-366B-20E80D4581FF}"/>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788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Pa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441174"/>
            <a:ext cx="2735652" cy="3016995"/>
          </a:xfrm>
          <a:prstGeom prst="rect">
            <a:avLst/>
          </a:prstGeom>
        </p:spPr>
        <p:txBody>
          <a:bodyPr wrap="square">
            <a:noAutofit/>
          </a:bodyPr>
          <a:lstStyle>
            <a:lvl1pPr marL="0" indent="0">
              <a:buClr>
                <a:srgbClr val="8AE872"/>
              </a:buClr>
              <a:buSzPct val="75000"/>
              <a:buFont typeface="Wingdings" charset="2"/>
              <a:buNone/>
              <a:defRPr sz="2400"/>
            </a:lvl1pPr>
            <a:lvl2pPr marL="457200" indent="0">
              <a:buSzPct val="75000"/>
              <a:buFont typeface="Wingdings" charset="2"/>
              <a:buNone/>
              <a:defRPr/>
            </a:lvl2pPr>
            <a:lvl3pPr marL="914400" indent="0">
              <a:buSzPct val="75000"/>
              <a:buFont typeface="Wingdings" charset="2"/>
              <a:buNone/>
              <a:defRPr/>
            </a:lvl3pPr>
            <a:lvl4pPr marL="1371600" indent="0">
              <a:buSzPct val="75000"/>
              <a:buFont typeface="Wingdings" charset="2"/>
              <a:buNone/>
              <a:defRPr/>
            </a:lvl4pPr>
            <a:lvl5pPr marL="1828800" indent="0">
              <a:buSzPct val="75000"/>
              <a:buFont typeface="Wingdings" charset="2"/>
              <a:buNone/>
              <a:defRPr/>
            </a:lvl5pPr>
          </a:lstStyle>
          <a:p>
            <a:pPr lvl="0"/>
            <a:r>
              <a:rPr lang="en-US" dirty="0"/>
              <a:t>Click to edit Master text styles</a:t>
            </a:r>
          </a:p>
        </p:txBody>
      </p:sp>
      <p:sp>
        <p:nvSpPr>
          <p:cNvPr id="7" name="Title 10"/>
          <p:cNvSpPr>
            <a:spLocks noGrp="1"/>
          </p:cNvSpPr>
          <p:nvPr>
            <p:ph type="title" hasCustomPrompt="1"/>
          </p:nvPr>
        </p:nvSpPr>
        <p:spPr>
          <a:xfrm>
            <a:off x="628650" y="188085"/>
            <a:ext cx="7886700" cy="681706"/>
          </a:xfrm>
          <a:prstGeom prst="rect">
            <a:avLst/>
          </a:prstGeom>
        </p:spPr>
        <p:txBody>
          <a:bodyPr>
            <a:noAutofit/>
          </a:bodyPr>
          <a:lstStyle>
            <a:lvl1pPr>
              <a:defRPr sz="3400" baseline="0">
                <a:solidFill>
                  <a:schemeClr val="bg1"/>
                </a:solidFill>
              </a:defRPr>
            </a:lvl1pPr>
          </a:lstStyle>
          <a:p>
            <a:r>
              <a:rPr lang="en-US" dirty="0"/>
              <a:t>Paragraph text title style</a:t>
            </a:r>
          </a:p>
        </p:txBody>
      </p:sp>
      <p:sp>
        <p:nvSpPr>
          <p:cNvPr id="17" name="Picture Placeholder 6"/>
          <p:cNvSpPr>
            <a:spLocks noGrp="1"/>
          </p:cNvSpPr>
          <p:nvPr>
            <p:ph type="pic" sz="quarter" idx="10" hasCustomPrompt="1"/>
          </p:nvPr>
        </p:nvSpPr>
        <p:spPr>
          <a:xfrm>
            <a:off x="3519577" y="1441174"/>
            <a:ext cx="4995773" cy="3016995"/>
          </a:xfrm>
        </p:spPr>
        <p:txBody>
          <a:bodyPr/>
          <a:lstStyle>
            <a:lvl1pPr>
              <a:defRPr/>
            </a:lvl1pPr>
          </a:lstStyle>
          <a:p>
            <a:r>
              <a:rPr lang="en-US" dirty="0"/>
              <a:t>photo</a:t>
            </a:r>
          </a:p>
        </p:txBody>
      </p:sp>
      <p:sp>
        <p:nvSpPr>
          <p:cNvPr id="2" name="Rectangle 1">
            <a:extLst>
              <a:ext uri="{FF2B5EF4-FFF2-40B4-BE49-F238E27FC236}">
                <a16:creationId xmlns:a16="http://schemas.microsoft.com/office/drawing/2014/main" id="{BD1F27B0-CDFC-E618-937E-465413506FFE}"/>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19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p:nvPr userDrawn="1">
            <p:extLst>
              <p:ext uri="{D42A27DB-BD31-4B8C-83A1-F6EECF244321}">
                <p14:modId xmlns:p14="http://schemas.microsoft.com/office/powerpoint/2010/main" val="1944924267"/>
              </p:ext>
            </p:extLst>
          </p:nvPr>
        </p:nvGraphicFramePr>
        <p:xfrm>
          <a:off x="1332612" y="1689250"/>
          <a:ext cx="1905000" cy="1428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userDrawn="1">
            <p:extLst>
              <p:ext uri="{D42A27DB-BD31-4B8C-83A1-F6EECF244321}">
                <p14:modId xmlns:p14="http://schemas.microsoft.com/office/powerpoint/2010/main" val="472102914"/>
              </p:ext>
            </p:extLst>
          </p:nvPr>
        </p:nvGraphicFramePr>
        <p:xfrm>
          <a:off x="3505200" y="1689250"/>
          <a:ext cx="1905000" cy="1428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userDrawn="1">
            <p:extLst>
              <p:ext uri="{D42A27DB-BD31-4B8C-83A1-F6EECF244321}">
                <p14:modId xmlns:p14="http://schemas.microsoft.com/office/powerpoint/2010/main" val="1408863993"/>
              </p:ext>
            </p:extLst>
          </p:nvPr>
        </p:nvGraphicFramePr>
        <p:xfrm>
          <a:off x="5635256" y="1689250"/>
          <a:ext cx="1905000" cy="1428750"/>
        </p:xfrm>
        <a:graphic>
          <a:graphicData uri="http://schemas.openxmlformats.org/drawingml/2006/chart">
            <c:chart xmlns:c="http://schemas.openxmlformats.org/drawingml/2006/chart" xmlns:r="http://schemas.openxmlformats.org/officeDocument/2006/relationships" r:id="rId5"/>
          </a:graphicData>
        </a:graphic>
      </p:graphicFrame>
      <p:sp>
        <p:nvSpPr>
          <p:cNvPr id="10" name="Content Placeholder 3"/>
          <p:cNvSpPr txBox="1">
            <a:spLocks/>
          </p:cNvSpPr>
          <p:nvPr userDrawn="1"/>
        </p:nvSpPr>
        <p:spPr>
          <a:xfrm>
            <a:off x="5638801" y="2984650"/>
            <a:ext cx="2057399" cy="1543050"/>
          </a:xfrm>
          <a:prstGeom prst="rect">
            <a:avLst/>
          </a:prstGeom>
        </p:spPr>
        <p:txBody>
          <a:bodyPr>
            <a:normAutofit/>
          </a:bodyPr>
          <a:lstStyle/>
          <a:p>
            <a:pPr marL="342900" lvl="0" indent="-342900" algn="ctr">
              <a:spcBef>
                <a:spcPct val="20000"/>
              </a:spcBef>
              <a:defRPr/>
            </a:pPr>
            <a:r>
              <a:rPr lang="en-US" sz="2800" b="0" i="0" dirty="0">
                <a:solidFill>
                  <a:srgbClr val="333333"/>
                </a:solidFill>
                <a:latin typeface="Calibri Light" charset="0"/>
                <a:ea typeface="Calibri Light" charset="0"/>
                <a:cs typeface="Calibri Light" charset="0"/>
              </a:rPr>
              <a:t>Data 3</a:t>
            </a:r>
            <a:endParaRPr lang="en-US" sz="2200" b="0" i="0" dirty="0">
              <a:solidFill>
                <a:schemeClr val="accent3">
                  <a:lumMod val="75000"/>
                </a:schemeClr>
              </a:solidFill>
              <a:latin typeface="Calibri Light" charset="0"/>
              <a:ea typeface="Calibri Light" charset="0"/>
              <a:cs typeface="Calibri Light" charset="0"/>
            </a:endParaRPr>
          </a:p>
          <a:p>
            <a:pPr marL="342900" lvl="0" indent="-342900" algn="ctr">
              <a:defRPr/>
            </a:pPr>
            <a:r>
              <a:rPr lang="en-US" sz="1800" b="0" i="0" dirty="0">
                <a:solidFill>
                  <a:srgbClr val="080808"/>
                </a:solidFill>
                <a:latin typeface="Calibri Light" charset="0"/>
                <a:ea typeface="Calibri Light" charset="0"/>
                <a:cs typeface="Calibri Light" charset="0"/>
              </a:rPr>
              <a:t>Analysis</a:t>
            </a:r>
          </a:p>
          <a:p>
            <a:pPr marL="342900" indent="-342900" algn="ctr"/>
            <a:r>
              <a:rPr lang="en-US" sz="1800" b="0" i="0" dirty="0">
                <a:solidFill>
                  <a:srgbClr val="080808"/>
                </a:solidFill>
                <a:latin typeface="Calibri Light" charset="0"/>
                <a:ea typeface="Calibri Light" charset="0"/>
                <a:cs typeface="Calibri Light" charset="0"/>
              </a:rPr>
              <a:t>Analysis</a:t>
            </a:r>
          </a:p>
          <a:p>
            <a:pPr marL="342900" lvl="0" indent="-342900" algn="ctr">
              <a:spcBef>
                <a:spcPct val="20000"/>
              </a:spcBef>
              <a:defRPr/>
            </a:pPr>
            <a:endParaRPr lang="en-US" sz="2200" b="0" i="0" dirty="0">
              <a:solidFill>
                <a:schemeClr val="accent3">
                  <a:lumMod val="75000"/>
                </a:schemeClr>
              </a:solidFill>
              <a:latin typeface="Calibri Light" charset="0"/>
              <a:ea typeface="Calibri Light" charset="0"/>
              <a:cs typeface="Calibri Light" charset="0"/>
            </a:endParaRPr>
          </a:p>
        </p:txBody>
      </p:sp>
      <p:sp>
        <p:nvSpPr>
          <p:cNvPr id="14" name="Content Placeholder 3"/>
          <p:cNvSpPr txBox="1">
            <a:spLocks/>
          </p:cNvSpPr>
          <p:nvPr userDrawn="1"/>
        </p:nvSpPr>
        <p:spPr>
          <a:xfrm>
            <a:off x="3444950" y="2987308"/>
            <a:ext cx="2057399" cy="1543050"/>
          </a:xfrm>
          <a:prstGeom prst="rect">
            <a:avLst/>
          </a:prstGeom>
        </p:spPr>
        <p:txBody>
          <a:bodyPr>
            <a:normAutofit/>
          </a:bodyPr>
          <a:lstStyle/>
          <a:p>
            <a:pPr marL="342900" lvl="0" indent="-342900" algn="ctr">
              <a:spcBef>
                <a:spcPct val="20000"/>
              </a:spcBef>
              <a:defRPr/>
            </a:pPr>
            <a:r>
              <a:rPr lang="en-US" sz="2800" b="0" i="0" dirty="0">
                <a:solidFill>
                  <a:srgbClr val="333333"/>
                </a:solidFill>
                <a:latin typeface="Calibri Light" charset="0"/>
                <a:ea typeface="Calibri Light" charset="0"/>
                <a:cs typeface="Calibri Light" charset="0"/>
              </a:rPr>
              <a:t>Data 2</a:t>
            </a:r>
            <a:endParaRPr lang="en-US" sz="2200" b="0" i="0" dirty="0">
              <a:solidFill>
                <a:schemeClr val="accent3">
                  <a:lumMod val="75000"/>
                </a:schemeClr>
              </a:solidFill>
              <a:latin typeface="Calibri Light" charset="0"/>
              <a:ea typeface="Calibri Light" charset="0"/>
              <a:cs typeface="Calibri Light" charset="0"/>
            </a:endParaRPr>
          </a:p>
          <a:p>
            <a:pPr marL="342900" lvl="0" indent="-342900" algn="ctr">
              <a:defRPr/>
            </a:pPr>
            <a:r>
              <a:rPr lang="en-US" sz="1800" b="0" i="0" dirty="0">
                <a:solidFill>
                  <a:srgbClr val="080808"/>
                </a:solidFill>
                <a:latin typeface="Calibri Light" charset="0"/>
                <a:ea typeface="Calibri Light" charset="0"/>
                <a:cs typeface="Calibri Light" charset="0"/>
              </a:rPr>
              <a:t>Analysis</a:t>
            </a:r>
          </a:p>
          <a:p>
            <a:pPr marL="342900" indent="-342900" algn="ctr"/>
            <a:r>
              <a:rPr lang="en-US" sz="1800" b="0" i="0" dirty="0">
                <a:solidFill>
                  <a:srgbClr val="080808"/>
                </a:solidFill>
                <a:latin typeface="Calibri Light" charset="0"/>
                <a:ea typeface="Calibri Light" charset="0"/>
                <a:cs typeface="Calibri Light" charset="0"/>
              </a:rPr>
              <a:t>Analysis</a:t>
            </a:r>
          </a:p>
          <a:p>
            <a:pPr marL="342900" lvl="0" indent="-342900" algn="ctr">
              <a:spcBef>
                <a:spcPct val="20000"/>
              </a:spcBef>
              <a:defRPr/>
            </a:pPr>
            <a:endParaRPr lang="en-US" sz="2200" b="0" i="0" dirty="0">
              <a:solidFill>
                <a:schemeClr val="accent3">
                  <a:lumMod val="75000"/>
                </a:schemeClr>
              </a:solidFill>
              <a:latin typeface="Calibri Light" charset="0"/>
              <a:ea typeface="Calibri Light" charset="0"/>
              <a:cs typeface="Calibri Light" charset="0"/>
            </a:endParaRPr>
          </a:p>
        </p:txBody>
      </p:sp>
      <p:sp>
        <p:nvSpPr>
          <p:cNvPr id="15" name="Content Placeholder 3"/>
          <p:cNvSpPr txBox="1">
            <a:spLocks/>
          </p:cNvSpPr>
          <p:nvPr userDrawn="1"/>
        </p:nvSpPr>
        <p:spPr>
          <a:xfrm>
            <a:off x="1289196" y="3023414"/>
            <a:ext cx="2057399" cy="1543050"/>
          </a:xfrm>
          <a:prstGeom prst="rect">
            <a:avLst/>
          </a:prstGeom>
        </p:spPr>
        <p:txBody>
          <a:bodyPr>
            <a:normAutofit/>
          </a:bodyPr>
          <a:lstStyle/>
          <a:p>
            <a:pPr marL="342900" lvl="0" indent="-342900" algn="ctr">
              <a:spcBef>
                <a:spcPct val="20000"/>
              </a:spcBef>
              <a:defRPr/>
            </a:pPr>
            <a:r>
              <a:rPr lang="en-US" sz="2800" b="0" i="0" dirty="0">
                <a:solidFill>
                  <a:srgbClr val="333333"/>
                </a:solidFill>
                <a:latin typeface="Calibri Light" charset="0"/>
                <a:ea typeface="Calibri Light" charset="0"/>
                <a:cs typeface="Calibri Light" charset="0"/>
              </a:rPr>
              <a:t>Data 1</a:t>
            </a:r>
          </a:p>
          <a:p>
            <a:pPr marL="342900" lvl="0" indent="-342900" algn="ctr">
              <a:defRPr/>
            </a:pPr>
            <a:r>
              <a:rPr lang="en-US" sz="1800" b="0" i="0" dirty="0">
                <a:solidFill>
                  <a:srgbClr val="080808"/>
                </a:solidFill>
                <a:latin typeface="Calibri Light" charset="0"/>
                <a:ea typeface="Calibri Light" charset="0"/>
                <a:cs typeface="Calibri Light" charset="0"/>
              </a:rPr>
              <a:t>Analysis</a:t>
            </a:r>
          </a:p>
          <a:p>
            <a:pPr marL="342900" indent="-342900" algn="ctr"/>
            <a:r>
              <a:rPr lang="en-US" sz="1800" b="0" i="0" dirty="0">
                <a:solidFill>
                  <a:srgbClr val="080808"/>
                </a:solidFill>
                <a:latin typeface="Calibri Light" charset="0"/>
                <a:ea typeface="Calibri Light" charset="0"/>
                <a:cs typeface="Calibri Light" charset="0"/>
              </a:rPr>
              <a:t>Analysis</a:t>
            </a:r>
          </a:p>
          <a:p>
            <a:pPr marL="342900" lvl="0" indent="-342900" algn="ctr">
              <a:spcBef>
                <a:spcPct val="20000"/>
              </a:spcBef>
              <a:defRPr/>
            </a:pPr>
            <a:endParaRPr lang="en-US" sz="2200" b="0" i="0" dirty="0">
              <a:solidFill>
                <a:schemeClr val="accent3">
                  <a:lumMod val="75000"/>
                </a:schemeClr>
              </a:solidFill>
              <a:latin typeface="Calibri Light" charset="0"/>
              <a:ea typeface="Calibri Light" charset="0"/>
              <a:cs typeface="Calibri Light" charset="0"/>
            </a:endParaRPr>
          </a:p>
        </p:txBody>
      </p:sp>
      <p:sp>
        <p:nvSpPr>
          <p:cNvPr id="19" name="Title 10"/>
          <p:cNvSpPr>
            <a:spLocks noGrp="1"/>
          </p:cNvSpPr>
          <p:nvPr>
            <p:ph type="title" hasCustomPrompt="1"/>
          </p:nvPr>
        </p:nvSpPr>
        <p:spPr>
          <a:xfrm>
            <a:off x="628650" y="188217"/>
            <a:ext cx="7886700" cy="681706"/>
          </a:xfrm>
          <a:prstGeom prst="rect">
            <a:avLst/>
          </a:prstGeom>
        </p:spPr>
        <p:txBody>
          <a:bodyPr>
            <a:noAutofit/>
          </a:bodyPr>
          <a:lstStyle>
            <a:lvl1pPr>
              <a:defRPr sz="3400" baseline="0">
                <a:solidFill>
                  <a:schemeClr val="bg1"/>
                </a:solidFill>
              </a:defRPr>
            </a:lvl1pPr>
          </a:lstStyle>
          <a:p>
            <a:r>
              <a:rPr lang="en-US" dirty="0"/>
              <a:t>Pie chart title</a:t>
            </a:r>
          </a:p>
        </p:txBody>
      </p:sp>
      <p:sp>
        <p:nvSpPr>
          <p:cNvPr id="2" name="Rectangle 1">
            <a:extLst>
              <a:ext uri="{FF2B5EF4-FFF2-40B4-BE49-F238E27FC236}">
                <a16:creationId xmlns:a16="http://schemas.microsoft.com/office/drawing/2014/main" id="{F4426A72-AC1D-B3AA-3C88-F9A6490FE19F}"/>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33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p:nvPr userDrawn="1"/>
        </p:nvGraphicFramePr>
        <p:xfrm>
          <a:off x="1332612" y="1200150"/>
          <a:ext cx="1905000" cy="1428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userDrawn="1"/>
        </p:nvGraphicFramePr>
        <p:xfrm>
          <a:off x="3505200" y="1200150"/>
          <a:ext cx="1905000" cy="1428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userDrawn="1">
            <p:extLst>
              <p:ext uri="{D42A27DB-BD31-4B8C-83A1-F6EECF244321}">
                <p14:modId xmlns:p14="http://schemas.microsoft.com/office/powerpoint/2010/main" val="4121980107"/>
              </p:ext>
            </p:extLst>
          </p:nvPr>
        </p:nvGraphicFramePr>
        <p:xfrm>
          <a:off x="1600200" y="1690059"/>
          <a:ext cx="6096000" cy="30480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itle 10"/>
          <p:cNvSpPr>
            <a:spLocks noGrp="1"/>
          </p:cNvSpPr>
          <p:nvPr>
            <p:ph type="title" hasCustomPrompt="1"/>
          </p:nvPr>
        </p:nvSpPr>
        <p:spPr>
          <a:xfrm>
            <a:off x="628650" y="171169"/>
            <a:ext cx="7886700" cy="681706"/>
          </a:xfrm>
          <a:prstGeom prst="rect">
            <a:avLst/>
          </a:prstGeom>
        </p:spPr>
        <p:txBody>
          <a:bodyPr>
            <a:noAutofit/>
          </a:bodyPr>
          <a:lstStyle>
            <a:lvl1pPr>
              <a:defRPr sz="3400" baseline="0">
                <a:solidFill>
                  <a:schemeClr val="bg1"/>
                </a:solidFill>
              </a:defRPr>
            </a:lvl1pPr>
          </a:lstStyle>
          <a:p>
            <a:r>
              <a:rPr lang="en-US" dirty="0"/>
              <a:t>Bar chart title</a:t>
            </a:r>
          </a:p>
        </p:txBody>
      </p:sp>
      <p:sp>
        <p:nvSpPr>
          <p:cNvPr id="2" name="Rectangle 1">
            <a:extLst>
              <a:ext uri="{FF2B5EF4-FFF2-40B4-BE49-F238E27FC236}">
                <a16:creationId xmlns:a16="http://schemas.microsoft.com/office/drawing/2014/main" id="{EB9B3383-ACCD-3A25-5E36-45BD7790BF3A}"/>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85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C0F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5FC479B-CFA9-294C-8348-7127C59A96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14053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E3CE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BF7917A-6E7B-4248-B064-B42AC0F892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2152" y="3536176"/>
            <a:ext cx="3415660" cy="1466748"/>
          </a:xfrm>
          <a:prstGeom prst="rect">
            <a:avLst/>
          </a:prstGeom>
        </p:spPr>
      </p:pic>
    </p:spTree>
    <p:extLst>
      <p:ext uri="{BB962C8B-B14F-4D97-AF65-F5344CB8AC3E}">
        <p14:creationId xmlns:p14="http://schemas.microsoft.com/office/powerpoint/2010/main" val="21035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C0F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3547B21-6BB8-F943-8E28-268F5DE431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52117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6E3CE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E0C662-BC23-C946-84D4-E0C9CE36BD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2152" y="3536176"/>
            <a:ext cx="3415660" cy="1466748"/>
          </a:xfrm>
          <a:prstGeom prst="rect">
            <a:avLst/>
          </a:prstGeom>
        </p:spPr>
      </p:pic>
    </p:spTree>
    <p:extLst>
      <p:ext uri="{BB962C8B-B14F-4D97-AF65-F5344CB8AC3E}">
        <p14:creationId xmlns:p14="http://schemas.microsoft.com/office/powerpoint/2010/main" val="195390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00C0F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D283B6D-CC93-054E-99DB-4FBB4C42A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372554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2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1174"/>
            <a:ext cx="7886700" cy="3016995"/>
          </a:xfrm>
          <a:prstGeom prst="rect">
            <a:avLst/>
          </a:prstGeom>
        </p:spPr>
        <p:txBody>
          <a:bodyPr>
            <a:noAutofit/>
          </a:bodyPr>
          <a:lstStyle>
            <a:lvl1pPr marL="342900" indent="-342900">
              <a:buClr>
                <a:srgbClr val="7DC242"/>
              </a:buClr>
              <a:buSzPct val="75000"/>
              <a:buFont typeface="Wingdings" pitchFamily="2" charset="2"/>
              <a:buChar char="§"/>
              <a:defRPr sz="2400"/>
            </a:lvl1pPr>
            <a:lvl2pPr marL="685800" indent="-228600">
              <a:buSzPct val="75000"/>
              <a:buFont typeface="Wingdings" charset="2"/>
              <a:buChar char="§"/>
              <a:defRPr sz="2000"/>
            </a:lvl2pPr>
            <a:lvl3pPr marL="1143000" indent="-228600">
              <a:buSzPct val="75000"/>
              <a:buFont typeface="Wingdings" charset="2"/>
              <a:buChar char="§"/>
              <a:defRPr sz="1800"/>
            </a:lvl3pPr>
            <a:lvl4pPr marL="1600200" indent="-228600">
              <a:buSzPct val="75000"/>
              <a:buFont typeface="Wingdings" charset="2"/>
              <a:buChar char="§"/>
              <a:defRPr/>
            </a:lvl4pPr>
            <a:lvl5pPr marL="2057400" indent="-228600">
              <a:buSzPct val="75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a:xfrm>
            <a:off x="628650" y="178145"/>
            <a:ext cx="6364333" cy="614335"/>
          </a:xfrm>
          <a:prstGeom prst="rect">
            <a:avLst/>
          </a:prstGeom>
        </p:spPr>
        <p:txBody>
          <a:bodyPr>
            <a:noAutofit/>
          </a:bodyPr>
          <a:lstStyle>
            <a:lvl1pPr>
              <a:defRPr sz="3400" baseline="0">
                <a:solidFill>
                  <a:schemeClr val="bg1"/>
                </a:solidFill>
              </a:defRPr>
            </a:lvl1pPr>
          </a:lstStyle>
          <a:p>
            <a:r>
              <a:rPr lang="en-US" dirty="0"/>
              <a:t>Bulleted list title style</a:t>
            </a:r>
          </a:p>
        </p:txBody>
      </p:sp>
      <p:sp>
        <p:nvSpPr>
          <p:cNvPr id="5" name="Footer Placeholder 4">
            <a:extLst>
              <a:ext uri="{FF2B5EF4-FFF2-40B4-BE49-F238E27FC236}">
                <a16:creationId xmlns:a16="http://schemas.microsoft.com/office/drawing/2014/main" id="{32820C75-9CAF-E31C-44F2-AB34DA0C6899}"/>
              </a:ext>
            </a:extLst>
          </p:cNvPr>
          <p:cNvSpPr>
            <a:spLocks noGrp="1"/>
          </p:cNvSpPr>
          <p:nvPr>
            <p:ph type="ftr" sz="quarter" idx="10"/>
          </p:nvPr>
        </p:nvSpPr>
        <p:spPr/>
        <p:txBody>
          <a:bodyPr/>
          <a:lstStyle/>
          <a:p>
            <a:endParaRPr lang="en-US"/>
          </a:p>
        </p:txBody>
      </p:sp>
      <p:sp>
        <p:nvSpPr>
          <p:cNvPr id="2" name="Rectangle 1">
            <a:extLst>
              <a:ext uri="{FF2B5EF4-FFF2-40B4-BE49-F238E27FC236}">
                <a16:creationId xmlns:a16="http://schemas.microsoft.com/office/drawing/2014/main" id="{BABC0AB1-8084-698A-34AF-CD3B765EA252}"/>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04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075" y="1391477"/>
            <a:ext cx="7958759" cy="2977239"/>
          </a:xfrm>
          <a:prstGeom prst="rect">
            <a:avLst/>
          </a:prstGeom>
        </p:spPr>
        <p:txBody>
          <a:bodyPr wrap="square">
            <a:noAutofit/>
          </a:bodyPr>
          <a:lstStyle>
            <a:lvl1pPr marL="0" indent="0">
              <a:buClr>
                <a:srgbClr val="8AE872"/>
              </a:buClr>
              <a:buSzPct val="75000"/>
              <a:buFont typeface="Wingdings" charset="2"/>
              <a:buNone/>
              <a:defRPr sz="2400"/>
            </a:lvl1pPr>
            <a:lvl2pPr marL="457200" indent="0">
              <a:buSzPct val="75000"/>
              <a:buFont typeface="Wingdings" charset="2"/>
              <a:buNone/>
              <a:defRPr/>
            </a:lvl2pPr>
            <a:lvl3pPr marL="914400" indent="0">
              <a:buSzPct val="75000"/>
              <a:buFont typeface="Wingdings" charset="2"/>
              <a:buNone/>
              <a:defRPr/>
            </a:lvl3pPr>
            <a:lvl4pPr marL="1371600" indent="0">
              <a:buSzPct val="75000"/>
              <a:buFont typeface="Wingdings" charset="2"/>
              <a:buNone/>
              <a:defRPr/>
            </a:lvl4pPr>
            <a:lvl5pPr marL="1828800" indent="0">
              <a:buSzPct val="75000"/>
              <a:buFont typeface="Wingdings" charset="2"/>
              <a:buNone/>
              <a:defRPr/>
            </a:lvl5pPr>
          </a:lstStyle>
          <a:p>
            <a:pPr lvl="0"/>
            <a:r>
              <a:rPr lang="en-US" dirty="0"/>
              <a:t>Click to edit Master text styles</a:t>
            </a:r>
          </a:p>
        </p:txBody>
      </p:sp>
      <p:sp>
        <p:nvSpPr>
          <p:cNvPr id="11" name="Title 10"/>
          <p:cNvSpPr>
            <a:spLocks noGrp="1"/>
          </p:cNvSpPr>
          <p:nvPr>
            <p:ph type="title" hasCustomPrompt="1"/>
          </p:nvPr>
        </p:nvSpPr>
        <p:spPr>
          <a:xfrm>
            <a:off x="559076" y="188084"/>
            <a:ext cx="7886700" cy="681706"/>
          </a:xfrm>
          <a:prstGeom prst="rect">
            <a:avLst/>
          </a:prstGeom>
        </p:spPr>
        <p:txBody>
          <a:bodyPr>
            <a:noAutofit/>
          </a:bodyPr>
          <a:lstStyle>
            <a:lvl1pPr>
              <a:defRPr sz="3400" baseline="0">
                <a:solidFill>
                  <a:schemeClr val="bg1"/>
                </a:solidFill>
              </a:defRPr>
            </a:lvl1pPr>
          </a:lstStyle>
          <a:p>
            <a:r>
              <a:rPr lang="en-US" dirty="0"/>
              <a:t>Paragraph text title style</a:t>
            </a:r>
          </a:p>
        </p:txBody>
      </p:sp>
      <p:sp>
        <p:nvSpPr>
          <p:cNvPr id="2" name="Rectangle 1">
            <a:extLst>
              <a:ext uri="{FF2B5EF4-FFF2-40B4-BE49-F238E27FC236}">
                <a16:creationId xmlns:a16="http://schemas.microsoft.com/office/drawing/2014/main" id="{ACEBBB0A-D9C1-9B55-FEC4-73F1820A7B55}"/>
              </a:ext>
            </a:extLst>
          </p:cNvPr>
          <p:cNvSpPr/>
          <p:nvPr userDrawn="1"/>
        </p:nvSpPr>
        <p:spPr>
          <a:xfrm>
            <a:off x="7339693" y="0"/>
            <a:ext cx="1649186" cy="89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A4C2C6F6-597D-9346-7670-70670BA5ACA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Title Placeholder 2">
            <a:extLst>
              <a:ext uri="{FF2B5EF4-FFF2-40B4-BE49-F238E27FC236}">
                <a16:creationId xmlns:a16="http://schemas.microsoft.com/office/drawing/2014/main" id="{7D48C00D-FC29-40A0-56FE-0A916971BB7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1310192"/>
      </p:ext>
    </p:extLst>
  </p:cSld>
  <p:clrMap bg1="lt1" tx1="dk1" bg2="lt2" tx2="dk2" accent1="accent1" accent2="accent2" accent3="accent3" accent4="accent4" accent5="accent5" accent6="accent6" hlink="hlink" folHlink="folHlink"/>
  <p:sldLayoutIdLst>
    <p:sldLayoutId id="2147483690" r:id="rId1"/>
    <p:sldLayoutId id="2147483679" r:id="rId2"/>
    <p:sldLayoutId id="2147483691" r:id="rId3"/>
    <p:sldLayoutId id="2147483692" r:id="rId4"/>
    <p:sldLayoutId id="2147483721" r:id="rId5"/>
    <p:sldLayoutId id="2147483733" r:id="rId6"/>
    <p:sldLayoutId id="2147483745" r:id="rId7"/>
    <p:sldLayoutId id="2147483680" r:id="rId8"/>
    <p:sldLayoutId id="2147483688" r:id="rId9"/>
    <p:sldLayoutId id="2147483682" r:id="rId10"/>
    <p:sldLayoutId id="2147483684" r:id="rId11"/>
    <p:sldLayoutId id="2147483685" r:id="rId12"/>
    <p:sldLayoutId id="2147483689" r:id="rId13"/>
    <p:sldLayoutId id="2147483746" r:id="rId14"/>
  </p:sldLayoutIdLst>
  <p:txStyles>
    <p:titleStyle>
      <a:lvl1pPr algn="l" defTabSz="914400" rtl="0" eaLnBrk="1" latinLnBrk="0" hangingPunct="1">
        <a:lnSpc>
          <a:spcPct val="90000"/>
        </a:lnSpc>
        <a:spcBef>
          <a:spcPct val="0"/>
        </a:spcBef>
        <a:buNone/>
        <a:defRPr sz="4000" kern="1200" baseline="0">
          <a:solidFill>
            <a:schemeClr val="accent2"/>
          </a:solidFill>
          <a:latin typeface="Calibri Light" charset="0"/>
          <a:ea typeface="+mj-ea"/>
          <a:cs typeface="+mj-cs"/>
        </a:defRPr>
      </a:lvl1pPr>
    </p:titleStyle>
    <p:bodyStyle>
      <a:lvl1pPr marL="0" indent="0" algn="l" defTabSz="914400" rtl="0" eaLnBrk="1" latinLnBrk="0" hangingPunct="1">
        <a:lnSpc>
          <a:spcPct val="90000"/>
        </a:lnSpc>
        <a:spcBef>
          <a:spcPts val="1000"/>
        </a:spcBef>
        <a:buFont typeface="Arial"/>
        <a:buNone/>
        <a:defRPr sz="2600" kern="1200" baseline="0">
          <a:solidFill>
            <a:schemeClr val="tx1"/>
          </a:solidFill>
          <a:latin typeface="Calibri"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2.mp4"/><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3.xml"/><Relationship Id="rId5" Type="http://schemas.openxmlformats.org/officeDocument/2006/relationships/slideLayout" Target="../slideLayouts/slideLayout8.xml"/><Relationship Id="rId10" Type="http://schemas.openxmlformats.org/officeDocument/2006/relationships/image" Target="../media/image62.png"/><Relationship Id="rId4" Type="http://schemas.openxmlformats.org/officeDocument/2006/relationships/video" Target="../media/media2.mp4"/><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6.png"/><Relationship Id="rId11" Type="http://schemas.openxmlformats.org/officeDocument/2006/relationships/hyperlink" Target="http://https/www.dropbox.com/s/ld9n55uyorqgods/Finastra_OpenWorking-ON-AIR.mp4?dl=0" TargetMode="Externa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gif"/><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80.jpg"/><Relationship Id="rId4" Type="http://schemas.openxmlformats.org/officeDocument/2006/relationships/image" Target="../media/image79.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20.jpe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2.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jpe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Text&#10;&#10;Description automatically generated">
            <a:extLst>
              <a:ext uri="{FF2B5EF4-FFF2-40B4-BE49-F238E27FC236}">
                <a16:creationId xmlns:a16="http://schemas.microsoft.com/office/drawing/2014/main" id="{18C45B2D-218A-1540-A15F-A3E0616E0AB0}"/>
              </a:ext>
            </a:extLst>
          </p:cNvPr>
          <p:cNvPicPr>
            <a:picLocks noChangeAspect="1"/>
          </p:cNvPicPr>
          <p:nvPr/>
        </p:nvPicPr>
        <p:blipFill>
          <a:blip r:embed="rId4"/>
          <a:stretch>
            <a:fillRect/>
          </a:stretch>
        </p:blipFill>
        <p:spPr>
          <a:xfrm>
            <a:off x="5928666" y="306164"/>
            <a:ext cx="3036828" cy="1242190"/>
          </a:xfrm>
          <a:prstGeom prst="rect">
            <a:avLst/>
          </a:prstGeom>
        </p:spPr>
      </p:pic>
      <p:sp>
        <p:nvSpPr>
          <p:cNvPr id="2" name="Title 2">
            <a:extLst>
              <a:ext uri="{FF2B5EF4-FFF2-40B4-BE49-F238E27FC236}">
                <a16:creationId xmlns:a16="http://schemas.microsoft.com/office/drawing/2014/main" id="{087B1AF0-0F64-132B-3676-4B899F5E0CC1}"/>
              </a:ext>
            </a:extLst>
          </p:cNvPr>
          <p:cNvSpPr txBox="1">
            <a:spLocks/>
          </p:cNvSpPr>
          <p:nvPr/>
        </p:nvSpPr>
        <p:spPr>
          <a:xfrm>
            <a:off x="373160" y="1672494"/>
            <a:ext cx="5296120" cy="155309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pPr>
              <a:lnSpc>
                <a:spcPts val="4680"/>
              </a:lnSpc>
            </a:pPr>
            <a:r>
              <a:rPr lang="en-US" sz="4800" dirty="0">
                <a:solidFill>
                  <a:schemeClr val="bg1">
                    <a:lumMod val="95000"/>
                  </a:schemeClr>
                </a:solidFill>
                <a:latin typeface="+mj-lt"/>
              </a:rPr>
              <a:t>Achieve Your Travel Program Goals With Digital Marketing</a:t>
            </a:r>
            <a:endParaRPr lang="en-US" dirty="0">
              <a:solidFill>
                <a:schemeClr val="bg1">
                  <a:lumMod val="95000"/>
                </a:schemeClr>
              </a:solidFill>
            </a:endParaRPr>
          </a:p>
        </p:txBody>
      </p:sp>
      <p:sp>
        <p:nvSpPr>
          <p:cNvPr id="3" name="Rounded Rectangle 2">
            <a:extLst>
              <a:ext uri="{FF2B5EF4-FFF2-40B4-BE49-F238E27FC236}">
                <a16:creationId xmlns:a16="http://schemas.microsoft.com/office/drawing/2014/main" id="{66AC9D39-C52B-AD25-5D75-2EF0972B4324}"/>
              </a:ext>
            </a:extLst>
          </p:cNvPr>
          <p:cNvSpPr/>
          <p:nvPr/>
        </p:nvSpPr>
        <p:spPr>
          <a:xfrm>
            <a:off x="373160" y="382569"/>
            <a:ext cx="3197355" cy="469254"/>
          </a:xfrm>
          <a:prstGeom prst="roundRect">
            <a:avLst>
              <a:gd name="adj" fmla="val 50000"/>
            </a:avLst>
          </a:prstGeom>
          <a:solidFill>
            <a:srgbClr val="213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itle 2">
            <a:extLst>
              <a:ext uri="{FF2B5EF4-FFF2-40B4-BE49-F238E27FC236}">
                <a16:creationId xmlns:a16="http://schemas.microsoft.com/office/drawing/2014/main" id="{7B5DDCF6-C1D0-95DE-E8BC-0940467DF558}"/>
              </a:ext>
            </a:extLst>
          </p:cNvPr>
          <p:cNvSpPr txBox="1">
            <a:spLocks/>
          </p:cNvSpPr>
          <p:nvPr/>
        </p:nvSpPr>
        <p:spPr>
          <a:xfrm>
            <a:off x="596404" y="388873"/>
            <a:ext cx="2746236" cy="46925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r>
              <a:rPr lang="en-US" sz="1400" b="1" dirty="0">
                <a:solidFill>
                  <a:schemeClr val="bg1">
                    <a:lumMod val="95000"/>
                  </a:schemeClr>
                </a:solidFill>
                <a:latin typeface="Calibri" panose="020F0502020204030204" pitchFamily="34" charset="0"/>
                <a:cs typeface="Calibri" panose="020F0502020204030204" pitchFamily="34" charset="0"/>
              </a:rPr>
              <a:t>Kelly Ellis</a:t>
            </a:r>
            <a:r>
              <a:rPr lang="en-US" sz="1400" dirty="0">
                <a:solidFill>
                  <a:schemeClr val="bg1">
                    <a:lumMod val="95000"/>
                  </a:schemeClr>
                </a:solidFill>
                <a:latin typeface="Calibri" panose="020F0502020204030204" pitchFamily="34" charset="0"/>
                <a:cs typeface="Calibri" panose="020F0502020204030204" pitchFamily="34" charset="0"/>
              </a:rPr>
              <a:t>, Global Traveler Engagement Practice Lead, </a:t>
            </a:r>
            <a:r>
              <a:rPr lang="en-US" sz="1400" i="1" dirty="0">
                <a:solidFill>
                  <a:schemeClr val="bg1">
                    <a:lumMod val="95000"/>
                  </a:schemeClr>
                </a:solidFill>
                <a:latin typeface="Calibri" panose="020F0502020204030204" pitchFamily="34" charset="0"/>
                <a:cs typeface="Calibri" panose="020F0502020204030204" pitchFamily="34" charset="0"/>
              </a:rPr>
              <a:t>Advito</a:t>
            </a:r>
          </a:p>
        </p:txBody>
      </p:sp>
      <p:pic>
        <p:nvPicPr>
          <p:cNvPr id="5" name="Picture 4">
            <a:extLst>
              <a:ext uri="{FF2B5EF4-FFF2-40B4-BE49-F238E27FC236}">
                <a16:creationId xmlns:a16="http://schemas.microsoft.com/office/drawing/2014/main" id="{27EB836C-5015-C983-5363-1CDFABF28407}"/>
              </a:ext>
            </a:extLst>
          </p:cNvPr>
          <p:cNvPicPr>
            <a:picLocks noChangeAspect="1"/>
          </p:cNvPicPr>
          <p:nvPr/>
        </p:nvPicPr>
        <p:blipFill>
          <a:blip r:embed="rId5"/>
          <a:stretch>
            <a:fillRect/>
          </a:stretch>
        </p:blipFill>
        <p:spPr>
          <a:xfrm>
            <a:off x="531081" y="3987282"/>
            <a:ext cx="5138199" cy="612978"/>
          </a:xfrm>
          <a:prstGeom prst="rect">
            <a:avLst/>
          </a:prstGeom>
        </p:spPr>
      </p:pic>
      <p:sp>
        <p:nvSpPr>
          <p:cNvPr id="7" name="Rounded Rectangle 2">
            <a:extLst>
              <a:ext uri="{FF2B5EF4-FFF2-40B4-BE49-F238E27FC236}">
                <a16:creationId xmlns:a16="http://schemas.microsoft.com/office/drawing/2014/main" id="{37B8E4B2-29FA-4F5C-AFD1-ED189FD6F86B}"/>
              </a:ext>
            </a:extLst>
          </p:cNvPr>
          <p:cNvSpPr/>
          <p:nvPr/>
        </p:nvSpPr>
        <p:spPr>
          <a:xfrm>
            <a:off x="373160" y="952871"/>
            <a:ext cx="3197355" cy="469254"/>
          </a:xfrm>
          <a:prstGeom prst="roundRect">
            <a:avLst>
              <a:gd name="adj" fmla="val 50000"/>
            </a:avLst>
          </a:prstGeom>
          <a:solidFill>
            <a:srgbClr val="213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Title 2">
            <a:extLst>
              <a:ext uri="{FF2B5EF4-FFF2-40B4-BE49-F238E27FC236}">
                <a16:creationId xmlns:a16="http://schemas.microsoft.com/office/drawing/2014/main" id="{FE1DBB68-6F2E-471E-B4B0-D0F86573A693}"/>
              </a:ext>
            </a:extLst>
          </p:cNvPr>
          <p:cNvSpPr txBox="1">
            <a:spLocks/>
          </p:cNvSpPr>
          <p:nvPr/>
        </p:nvSpPr>
        <p:spPr>
          <a:xfrm>
            <a:off x="596404" y="959175"/>
            <a:ext cx="2746236" cy="46925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r>
              <a:rPr lang="en-US" sz="1400" b="1" dirty="0">
                <a:solidFill>
                  <a:schemeClr val="bg1">
                    <a:lumMod val="95000"/>
                  </a:schemeClr>
                </a:solidFill>
                <a:latin typeface="Calibri" panose="020F0502020204030204" pitchFamily="34" charset="0"/>
                <a:cs typeface="Calibri" panose="020F0502020204030204" pitchFamily="34" charset="0"/>
              </a:rPr>
              <a:t>Mauro Ruggiero</a:t>
            </a:r>
            <a:r>
              <a:rPr lang="en-US" sz="1400" dirty="0">
                <a:solidFill>
                  <a:schemeClr val="bg1">
                    <a:lumMod val="95000"/>
                  </a:schemeClr>
                </a:solidFill>
                <a:latin typeface="Calibri" panose="020F0502020204030204" pitchFamily="34" charset="0"/>
                <a:cs typeface="Calibri" panose="020F0502020204030204" pitchFamily="34" charset="0"/>
              </a:rPr>
              <a:t>, Director, Global Travel Management, </a:t>
            </a:r>
            <a:r>
              <a:rPr lang="en-US" sz="1400" i="1" dirty="0">
                <a:solidFill>
                  <a:schemeClr val="bg1">
                    <a:lumMod val="95000"/>
                  </a:schemeClr>
                </a:solidFill>
                <a:latin typeface="Calibri" panose="020F0502020204030204" pitchFamily="34" charset="0"/>
                <a:cs typeface="Calibri" panose="020F0502020204030204" pitchFamily="34" charset="0"/>
              </a:rPr>
              <a:t>Finastra</a:t>
            </a:r>
          </a:p>
        </p:txBody>
      </p:sp>
    </p:spTree>
    <p:extLst>
      <p:ext uri="{BB962C8B-B14F-4D97-AF65-F5344CB8AC3E}">
        <p14:creationId xmlns:p14="http://schemas.microsoft.com/office/powerpoint/2010/main" val="342807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C0F3"/>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963386" y="1281792"/>
            <a:ext cx="7886700" cy="993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r>
              <a:rPr lang="en-US" sz="4400" dirty="0">
                <a:solidFill>
                  <a:schemeClr val="bg1">
                    <a:lumMod val="95000"/>
                  </a:schemeClr>
                </a:solidFill>
                <a:latin typeface="+mj-lt"/>
              </a:rPr>
              <a:t>Building a Travel Program Brand</a:t>
            </a:r>
          </a:p>
        </p:txBody>
      </p:sp>
      <p:pic>
        <p:nvPicPr>
          <p:cNvPr id="5" name="Graphic 4">
            <a:extLst>
              <a:ext uri="{FF2B5EF4-FFF2-40B4-BE49-F238E27FC236}">
                <a16:creationId xmlns:a16="http://schemas.microsoft.com/office/drawing/2014/main" id="{945649C8-EF85-854D-A463-97C6C948A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375058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16" descr="Finastra - Security AffairsSecurity Affairs">
            <a:extLst>
              <a:ext uri="{FF2B5EF4-FFF2-40B4-BE49-F238E27FC236}">
                <a16:creationId xmlns:a16="http://schemas.microsoft.com/office/drawing/2014/main" id="{95C2372C-CA9F-4A4D-95BA-9B2444ECC4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0357" y="1963582"/>
            <a:ext cx="2202705" cy="1321623"/>
          </a:xfrm>
          <a:prstGeom prst="rect">
            <a:avLst/>
          </a:prstGeom>
          <a:noFill/>
          <a:extLst>
            <a:ext uri="{909E8E84-426E-40DD-AFC4-6F175D3DCCD1}">
              <a14:hiddenFill xmlns:a14="http://schemas.microsoft.com/office/drawing/2010/main">
                <a:solidFill>
                  <a:srgbClr val="FFFFFF"/>
                </a:solidFill>
              </a14:hiddenFill>
            </a:ext>
          </a:extLst>
        </p:spPr>
      </p:pic>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Building a brand</a:t>
            </a:r>
          </a:p>
        </p:txBody>
      </p:sp>
      <p:pic>
        <p:nvPicPr>
          <p:cNvPr id="76" name="Picture 1">
            <a:extLst>
              <a:ext uri="{FF2B5EF4-FFF2-40B4-BE49-F238E27FC236}">
                <a16:creationId xmlns:a16="http://schemas.microsoft.com/office/drawing/2014/main" id="{C3AF1B88-0C44-47E9-9A62-FFA502A1EC7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89702" y="1916677"/>
            <a:ext cx="3993941" cy="45555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Graphical user interface, application, website&#10;&#10;Description automatically generated">
            <a:extLst>
              <a:ext uri="{FF2B5EF4-FFF2-40B4-BE49-F238E27FC236}">
                <a16:creationId xmlns:a16="http://schemas.microsoft.com/office/drawing/2014/main" id="{604EDEF6-8625-4413-9621-1C8B5AB993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29281" y="3496433"/>
            <a:ext cx="4114800" cy="782904"/>
          </a:xfrm>
          <a:prstGeom prst="rect">
            <a:avLst/>
          </a:prstGeom>
        </p:spPr>
      </p:pic>
      <p:pic>
        <p:nvPicPr>
          <p:cNvPr id="78" name="Picture 77">
            <a:extLst>
              <a:ext uri="{FF2B5EF4-FFF2-40B4-BE49-F238E27FC236}">
                <a16:creationId xmlns:a16="http://schemas.microsoft.com/office/drawing/2014/main" id="{A463FDFF-F5A8-4906-95B8-DAE4B6B68D54}"/>
              </a:ext>
            </a:extLst>
          </p:cNvPr>
          <p:cNvPicPr>
            <a:picLocks noChangeAspect="1"/>
          </p:cNvPicPr>
          <p:nvPr/>
        </p:nvPicPr>
        <p:blipFill rotWithShape="1">
          <a:blip r:embed="rId6"/>
          <a:srcRect l="1136" t="4991" r="41949" b="83247"/>
          <a:stretch/>
        </p:blipFill>
        <p:spPr>
          <a:xfrm>
            <a:off x="4429281" y="2624394"/>
            <a:ext cx="4114792" cy="545239"/>
          </a:xfrm>
          <a:prstGeom prst="rect">
            <a:avLst/>
          </a:prstGeom>
          <a:ln>
            <a:solidFill>
              <a:schemeClr val="bg2"/>
            </a:solidFill>
          </a:ln>
        </p:spPr>
      </p:pic>
      <p:pic>
        <p:nvPicPr>
          <p:cNvPr id="80" name="Picture 79" descr="Icon&#10;&#10;Description automatically generated">
            <a:extLst>
              <a:ext uri="{FF2B5EF4-FFF2-40B4-BE49-F238E27FC236}">
                <a16:creationId xmlns:a16="http://schemas.microsoft.com/office/drawing/2014/main" id="{6C47BF22-8A67-4430-9590-C591F9D1ACE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1853" y="3194328"/>
            <a:ext cx="3041964" cy="438161"/>
          </a:xfrm>
          <a:prstGeom prst="rect">
            <a:avLst/>
          </a:prstGeom>
        </p:spPr>
      </p:pic>
      <p:sp>
        <p:nvSpPr>
          <p:cNvPr id="2" name="Rectangle 1">
            <a:extLst>
              <a:ext uri="{FF2B5EF4-FFF2-40B4-BE49-F238E27FC236}">
                <a16:creationId xmlns:a16="http://schemas.microsoft.com/office/drawing/2014/main" id="{EB7C1BB4-B87E-48C7-B0D8-DF1AF7FC03AD}"/>
              </a:ext>
            </a:extLst>
          </p:cNvPr>
          <p:cNvSpPr/>
          <p:nvPr/>
        </p:nvSpPr>
        <p:spPr>
          <a:xfrm>
            <a:off x="403744" y="1848026"/>
            <a:ext cx="3859094" cy="2097974"/>
          </a:xfrm>
          <a:prstGeom prst="rect">
            <a:avLst/>
          </a:prstGeom>
          <a:no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75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Staying relevant</a:t>
            </a:r>
          </a:p>
        </p:txBody>
      </p:sp>
      <p:pic>
        <p:nvPicPr>
          <p:cNvPr id="20" name="Picture 19">
            <a:extLst>
              <a:ext uri="{FF2B5EF4-FFF2-40B4-BE49-F238E27FC236}">
                <a16:creationId xmlns:a16="http://schemas.microsoft.com/office/drawing/2014/main" id="{220848C6-0DFF-490C-BCDA-EE0D21F6BE76}"/>
              </a:ext>
            </a:extLst>
          </p:cNvPr>
          <p:cNvPicPr>
            <a:picLocks noChangeAspect="1"/>
          </p:cNvPicPr>
          <p:nvPr/>
        </p:nvPicPr>
        <p:blipFill rotWithShape="1">
          <a:blip r:embed="rId3"/>
          <a:srcRect b="40908"/>
          <a:stretch/>
        </p:blipFill>
        <p:spPr>
          <a:xfrm>
            <a:off x="1712159" y="1141157"/>
            <a:ext cx="2409403" cy="3266278"/>
          </a:xfrm>
          <a:prstGeom prst="rect">
            <a:avLst/>
          </a:prstGeom>
          <a:ln>
            <a:noFill/>
          </a:ln>
          <a:effectLst>
            <a:outerShdw blurRad="254000" dist="127000" dir="5400000" algn="t" rotWithShape="0">
              <a:prstClr val="black">
                <a:alpha val="40000"/>
              </a:prstClr>
            </a:outerShdw>
          </a:effectLst>
        </p:spPr>
      </p:pic>
      <p:pic>
        <p:nvPicPr>
          <p:cNvPr id="21" name="Picture 20">
            <a:extLst>
              <a:ext uri="{FF2B5EF4-FFF2-40B4-BE49-F238E27FC236}">
                <a16:creationId xmlns:a16="http://schemas.microsoft.com/office/drawing/2014/main" id="{1874E3EF-93CD-4D23-8AE9-EF1366DA1887}"/>
              </a:ext>
            </a:extLst>
          </p:cNvPr>
          <p:cNvPicPr>
            <a:picLocks noChangeAspect="1"/>
          </p:cNvPicPr>
          <p:nvPr/>
        </p:nvPicPr>
        <p:blipFill>
          <a:blip r:embed="rId4"/>
          <a:srcRect/>
          <a:stretch/>
        </p:blipFill>
        <p:spPr>
          <a:xfrm>
            <a:off x="6173048" y="1050712"/>
            <a:ext cx="1301426" cy="3904278"/>
          </a:xfrm>
          <a:prstGeom prst="rect">
            <a:avLst/>
          </a:prstGeom>
          <a:ln>
            <a:noFill/>
          </a:ln>
          <a:effectLst>
            <a:outerShdw blurRad="254000" dist="127000" dir="5400000" algn="t" rotWithShape="0">
              <a:prstClr val="black">
                <a:alpha val="40000"/>
              </a:prstClr>
            </a:outerShdw>
          </a:effectLst>
        </p:spPr>
      </p:pic>
      <p:pic>
        <p:nvPicPr>
          <p:cNvPr id="22" name="Picture 21" descr="Graphical user interface&#10;&#10;Description automatically generated">
            <a:extLst>
              <a:ext uri="{FF2B5EF4-FFF2-40B4-BE49-F238E27FC236}">
                <a16:creationId xmlns:a16="http://schemas.microsoft.com/office/drawing/2014/main" id="{D079783E-E463-4F71-AA48-3B1FE9BDA9D6}"/>
              </a:ext>
            </a:extLst>
          </p:cNvPr>
          <p:cNvPicPr>
            <a:picLocks noChangeAspect="1"/>
          </p:cNvPicPr>
          <p:nvPr/>
        </p:nvPicPr>
        <p:blipFill>
          <a:blip r:embed="rId5"/>
          <a:stretch>
            <a:fillRect/>
          </a:stretch>
        </p:blipFill>
        <p:spPr>
          <a:xfrm>
            <a:off x="4572000" y="1050712"/>
            <a:ext cx="1435858" cy="3885263"/>
          </a:xfrm>
          <a:prstGeom prst="rect">
            <a:avLst/>
          </a:prstGeom>
          <a:effectLst>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D7CE855C-0B53-4321-9200-8E35A6459C85}"/>
              </a:ext>
            </a:extLst>
          </p:cNvPr>
          <p:cNvPicPr>
            <a:picLocks noChangeAspect="1"/>
          </p:cNvPicPr>
          <p:nvPr/>
        </p:nvPicPr>
        <p:blipFill rotWithShape="1">
          <a:blip r:embed="rId3"/>
          <a:srcRect t="59616"/>
          <a:stretch/>
        </p:blipFill>
        <p:spPr>
          <a:xfrm>
            <a:off x="507458" y="2574131"/>
            <a:ext cx="2409403" cy="2232226"/>
          </a:xfrm>
          <a:prstGeom prst="rect">
            <a:avLst/>
          </a:prstGeom>
          <a:ln>
            <a:noFill/>
          </a:ln>
          <a:effectLst>
            <a:outerShdw blurRad="254000" dist="127000" dir="5400000" algn="t" rotWithShape="0">
              <a:prstClr val="black">
                <a:alpha val="40000"/>
              </a:prstClr>
            </a:outerShdw>
          </a:effectLst>
        </p:spPr>
      </p:pic>
    </p:spTree>
    <p:extLst>
      <p:ext uri="{BB962C8B-B14F-4D97-AF65-F5344CB8AC3E}">
        <p14:creationId xmlns:p14="http://schemas.microsoft.com/office/powerpoint/2010/main" val="59912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hape&#10;&#10;Description automatically generated">
            <a:extLst>
              <a:ext uri="{FF2B5EF4-FFF2-40B4-BE49-F238E27FC236}">
                <a16:creationId xmlns:a16="http://schemas.microsoft.com/office/drawing/2014/main" id="{141DA3A2-4508-4C86-AA3A-02169A9A0D97}"/>
              </a:ext>
            </a:extLst>
          </p:cNvPr>
          <p:cNvPicPr>
            <a:picLocks noChangeAspect="1"/>
          </p:cNvPicPr>
          <p:nvPr/>
        </p:nvPicPr>
        <p:blipFill rotWithShape="1">
          <a:blip r:embed="rId7">
            <a:extLst>
              <a:ext uri="{28A0092B-C50C-407E-A947-70E740481C1C}">
                <a14:useLocalDpi xmlns:a14="http://schemas.microsoft.com/office/drawing/2010/main" val="0"/>
              </a:ext>
            </a:extLst>
          </a:blip>
          <a:srcRect l="5305" r="4984"/>
          <a:stretch/>
        </p:blipFill>
        <p:spPr>
          <a:xfrm>
            <a:off x="0" y="1368215"/>
            <a:ext cx="9144538" cy="3190628"/>
          </a:xfrm>
          <a:prstGeom prst="rect">
            <a:avLst/>
          </a:prstGeom>
        </p:spPr>
      </p:pic>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Catch attention </a:t>
            </a:r>
            <a:br>
              <a:rPr lang="en-US" dirty="0"/>
            </a:br>
            <a:r>
              <a:rPr lang="en-US" sz="2000" dirty="0"/>
              <a:t>with short animated and TikTok-style videos</a:t>
            </a:r>
            <a:endParaRPr lang="en-US" dirty="0"/>
          </a:p>
        </p:txBody>
      </p:sp>
      <p:pic>
        <p:nvPicPr>
          <p:cNvPr id="5" name="Finastra_OPENoffice_Reel 1">
            <a:hlinkClick r:id="" action="ppaction://media"/>
            <a:extLst>
              <a:ext uri="{FF2B5EF4-FFF2-40B4-BE49-F238E27FC236}">
                <a16:creationId xmlns:a16="http://schemas.microsoft.com/office/drawing/2014/main" id="{21C8143A-F9AA-4369-9AE4-65FCFF2C207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33049" y="1934066"/>
            <a:ext cx="3305229" cy="1859191"/>
          </a:xfrm>
          <a:prstGeom prst="rect">
            <a:avLst/>
          </a:prstGeom>
        </p:spPr>
      </p:pic>
      <p:grpSp>
        <p:nvGrpSpPr>
          <p:cNvPr id="11" name="Group 10">
            <a:extLst>
              <a:ext uri="{FF2B5EF4-FFF2-40B4-BE49-F238E27FC236}">
                <a16:creationId xmlns:a16="http://schemas.microsoft.com/office/drawing/2014/main" id="{A3F32C5E-502F-456F-992D-62858F5BF856}"/>
              </a:ext>
            </a:extLst>
          </p:cNvPr>
          <p:cNvGrpSpPr>
            <a:grpSpLocks noChangeAspect="1"/>
          </p:cNvGrpSpPr>
          <p:nvPr/>
        </p:nvGrpSpPr>
        <p:grpSpPr>
          <a:xfrm rot="16200000">
            <a:off x="5595553" y="1069497"/>
            <a:ext cx="1972928" cy="3563616"/>
            <a:chOff x="8592750" y="1299986"/>
            <a:chExt cx="2024799" cy="4068672"/>
          </a:xfrm>
        </p:grpSpPr>
        <p:sp>
          <p:nvSpPr>
            <p:cNvPr id="12" name="Freeform: Shape 22">
              <a:extLst>
                <a:ext uri="{FF2B5EF4-FFF2-40B4-BE49-F238E27FC236}">
                  <a16:creationId xmlns:a16="http://schemas.microsoft.com/office/drawing/2014/main" id="{DEE4CE73-33B2-44C4-8902-BC524B2E8D1A}"/>
                </a:ext>
              </a:extLst>
            </p:cNvPr>
            <p:cNvSpPr/>
            <p:nvPr/>
          </p:nvSpPr>
          <p:spPr>
            <a:xfrm>
              <a:off x="8592750" y="1299986"/>
              <a:ext cx="2024799" cy="4068672"/>
            </a:xfrm>
            <a:custGeom>
              <a:avLst/>
              <a:gdLst>
                <a:gd name="connsiteX0" fmla="*/ 7420482 w 7425034"/>
                <a:gd name="connsiteY0" fmla="*/ 4211240 h 4383696"/>
                <a:gd name="connsiteX1" fmla="*/ 7420482 w 7425034"/>
                <a:gd name="connsiteY1" fmla="*/ 174538 h 4383696"/>
                <a:gd name="connsiteX2" fmla="*/ 7253068 w 7425034"/>
                <a:gd name="connsiteY2" fmla="*/ 8675 h 4383696"/>
                <a:gd name="connsiteX3" fmla="*/ 176170 w 7425034"/>
                <a:gd name="connsiteY3" fmla="*/ 8675 h 4383696"/>
                <a:gd name="connsiteX4" fmla="*/ 8756 w 7425034"/>
                <a:gd name="connsiteY4" fmla="*/ 174423 h 4383696"/>
                <a:gd name="connsiteX5" fmla="*/ 8756 w 7425034"/>
                <a:gd name="connsiteY5" fmla="*/ 4211125 h 4383696"/>
                <a:gd name="connsiteX6" fmla="*/ 176053 w 7425034"/>
                <a:gd name="connsiteY6" fmla="*/ 4377104 h 4383696"/>
                <a:gd name="connsiteX7" fmla="*/ 176169 w 7425034"/>
                <a:gd name="connsiteY7" fmla="*/ 4377104 h 4383696"/>
                <a:gd name="connsiteX8" fmla="*/ 7252718 w 7425034"/>
                <a:gd name="connsiteY8" fmla="*/ 4377104 h 4383696"/>
                <a:gd name="connsiteX9" fmla="*/ 7420482 w 7425034"/>
                <a:gd name="connsiteY9" fmla="*/ 4211588 h 4383696"/>
                <a:gd name="connsiteX10" fmla="*/ 7420483 w 7425034"/>
                <a:gd name="connsiteY10" fmla="*/ 4211240 h 4383696"/>
                <a:gd name="connsiteX11" fmla="*/ 186793 w 7425034"/>
                <a:gd name="connsiteY11" fmla="*/ 134634 h 4383696"/>
                <a:gd name="connsiteX12" fmla="*/ 7241978 w 7425034"/>
                <a:gd name="connsiteY12" fmla="*/ 134634 h 4383696"/>
                <a:gd name="connsiteX13" fmla="*/ 7292762 w 7425034"/>
                <a:gd name="connsiteY13" fmla="*/ 184948 h 4383696"/>
                <a:gd name="connsiteX14" fmla="*/ 7292762 w 7425034"/>
                <a:gd name="connsiteY14" fmla="*/ 4201293 h 4383696"/>
                <a:gd name="connsiteX15" fmla="*/ 7241978 w 7425034"/>
                <a:gd name="connsiteY15" fmla="*/ 4251607 h 4383696"/>
                <a:gd name="connsiteX16" fmla="*/ 186793 w 7425034"/>
                <a:gd name="connsiteY16" fmla="*/ 4251607 h 4383696"/>
                <a:gd name="connsiteX17" fmla="*/ 135544 w 7425034"/>
                <a:gd name="connsiteY17" fmla="*/ 4201758 h 4383696"/>
                <a:gd name="connsiteX18" fmla="*/ 135542 w 7425034"/>
                <a:gd name="connsiteY18" fmla="*/ 4201293 h 4383696"/>
                <a:gd name="connsiteX19" fmla="*/ 135542 w 7425034"/>
                <a:gd name="connsiteY19" fmla="*/ 184948 h 4383696"/>
                <a:gd name="connsiteX20" fmla="*/ 186324 w 7425034"/>
                <a:gd name="connsiteY20" fmla="*/ 134632 h 4383696"/>
                <a:gd name="connsiteX21" fmla="*/ 186793 w 7425034"/>
                <a:gd name="connsiteY21" fmla="*/ 134634 h 4383696"/>
                <a:gd name="connsiteX0" fmla="*/ 7411727 w 7411729"/>
                <a:gd name="connsiteY0" fmla="*/ 4202566 h 4368429"/>
                <a:gd name="connsiteX1" fmla="*/ 7411727 w 7411729"/>
                <a:gd name="connsiteY1" fmla="*/ 165864 h 4368429"/>
                <a:gd name="connsiteX2" fmla="*/ 7244313 w 7411729"/>
                <a:gd name="connsiteY2" fmla="*/ 1 h 4368429"/>
                <a:gd name="connsiteX3" fmla="*/ 167415 w 7411729"/>
                <a:gd name="connsiteY3" fmla="*/ 1 h 4368429"/>
                <a:gd name="connsiteX4" fmla="*/ 1 w 7411729"/>
                <a:gd name="connsiteY4" fmla="*/ 165749 h 4368429"/>
                <a:gd name="connsiteX5" fmla="*/ 1 w 7411729"/>
                <a:gd name="connsiteY5" fmla="*/ 4202451 h 4368429"/>
                <a:gd name="connsiteX6" fmla="*/ 167298 w 7411729"/>
                <a:gd name="connsiteY6" fmla="*/ 4368430 h 4368429"/>
                <a:gd name="connsiteX7" fmla="*/ 167414 w 7411729"/>
                <a:gd name="connsiteY7" fmla="*/ 4368430 h 4368429"/>
                <a:gd name="connsiteX8" fmla="*/ 7243963 w 7411729"/>
                <a:gd name="connsiteY8" fmla="*/ 4368430 h 4368429"/>
                <a:gd name="connsiteX9" fmla="*/ 7411727 w 7411729"/>
                <a:gd name="connsiteY9" fmla="*/ 4202914 h 4368429"/>
                <a:gd name="connsiteX10" fmla="*/ 7411728 w 7411729"/>
                <a:gd name="connsiteY10" fmla="*/ 4202566 h 4368429"/>
                <a:gd name="connsiteX11" fmla="*/ 7411727 w 7411729"/>
                <a:gd name="connsiteY11" fmla="*/ 4202566 h 4368429"/>
                <a:gd name="connsiteX12" fmla="*/ 178038 w 7411729"/>
                <a:gd name="connsiteY12" fmla="*/ 125960 h 4368429"/>
                <a:gd name="connsiteX13" fmla="*/ 7233223 w 7411729"/>
                <a:gd name="connsiteY13" fmla="*/ 125960 h 4368429"/>
                <a:gd name="connsiteX14" fmla="*/ 7284007 w 7411729"/>
                <a:gd name="connsiteY14" fmla="*/ 176274 h 4368429"/>
                <a:gd name="connsiteX15" fmla="*/ 7284007 w 7411729"/>
                <a:gd name="connsiteY15" fmla="*/ 4192619 h 4368429"/>
                <a:gd name="connsiteX16" fmla="*/ 7233223 w 7411729"/>
                <a:gd name="connsiteY16" fmla="*/ 4242933 h 4368429"/>
                <a:gd name="connsiteX17" fmla="*/ 126789 w 7411729"/>
                <a:gd name="connsiteY17" fmla="*/ 4193084 h 4368429"/>
                <a:gd name="connsiteX18" fmla="*/ 126787 w 7411729"/>
                <a:gd name="connsiteY18" fmla="*/ 4192619 h 4368429"/>
                <a:gd name="connsiteX19" fmla="*/ 126787 w 7411729"/>
                <a:gd name="connsiteY19" fmla="*/ 176274 h 4368429"/>
                <a:gd name="connsiteX20" fmla="*/ 177569 w 7411729"/>
                <a:gd name="connsiteY20" fmla="*/ 125958 h 4368429"/>
                <a:gd name="connsiteX21" fmla="*/ 178038 w 7411729"/>
                <a:gd name="connsiteY21" fmla="*/ 125960 h 4368429"/>
                <a:gd name="connsiteX0" fmla="*/ 7411727 w 7411727"/>
                <a:gd name="connsiteY0" fmla="*/ 4202564 h 4490278"/>
                <a:gd name="connsiteX1" fmla="*/ 7411727 w 7411727"/>
                <a:gd name="connsiteY1" fmla="*/ 165862 h 4490278"/>
                <a:gd name="connsiteX2" fmla="*/ 7244313 w 7411727"/>
                <a:gd name="connsiteY2" fmla="*/ -1 h 4490278"/>
                <a:gd name="connsiteX3" fmla="*/ 167415 w 7411727"/>
                <a:gd name="connsiteY3" fmla="*/ -1 h 4490278"/>
                <a:gd name="connsiteX4" fmla="*/ 1 w 7411727"/>
                <a:gd name="connsiteY4" fmla="*/ 165747 h 4490278"/>
                <a:gd name="connsiteX5" fmla="*/ 1 w 7411727"/>
                <a:gd name="connsiteY5" fmla="*/ 4202449 h 4490278"/>
                <a:gd name="connsiteX6" fmla="*/ 167298 w 7411727"/>
                <a:gd name="connsiteY6" fmla="*/ 4368428 h 4490278"/>
                <a:gd name="connsiteX7" fmla="*/ 167414 w 7411727"/>
                <a:gd name="connsiteY7" fmla="*/ 4368428 h 4490278"/>
                <a:gd name="connsiteX8" fmla="*/ 7243963 w 7411727"/>
                <a:gd name="connsiteY8" fmla="*/ 4368428 h 4490278"/>
                <a:gd name="connsiteX9" fmla="*/ 7411727 w 7411727"/>
                <a:gd name="connsiteY9" fmla="*/ 4202912 h 4490278"/>
                <a:gd name="connsiteX10" fmla="*/ 7411728 w 7411727"/>
                <a:gd name="connsiteY10" fmla="*/ 4202564 h 4490278"/>
                <a:gd name="connsiteX11" fmla="*/ 7411727 w 7411727"/>
                <a:gd name="connsiteY11" fmla="*/ 4202564 h 4490278"/>
                <a:gd name="connsiteX12" fmla="*/ 178038 w 7411727"/>
                <a:gd name="connsiteY12" fmla="*/ 125958 h 4490278"/>
                <a:gd name="connsiteX13" fmla="*/ 7233223 w 7411727"/>
                <a:gd name="connsiteY13" fmla="*/ 125958 h 4490278"/>
                <a:gd name="connsiteX14" fmla="*/ 7284007 w 7411727"/>
                <a:gd name="connsiteY14" fmla="*/ 176272 h 4490278"/>
                <a:gd name="connsiteX15" fmla="*/ 7284007 w 7411727"/>
                <a:gd name="connsiteY15" fmla="*/ 4192617 h 4490278"/>
                <a:gd name="connsiteX16" fmla="*/ 126789 w 7411727"/>
                <a:gd name="connsiteY16" fmla="*/ 4193082 h 4490278"/>
                <a:gd name="connsiteX17" fmla="*/ 126787 w 7411727"/>
                <a:gd name="connsiteY17" fmla="*/ 4192617 h 4490278"/>
                <a:gd name="connsiteX18" fmla="*/ 126787 w 7411727"/>
                <a:gd name="connsiteY18" fmla="*/ 176272 h 4490278"/>
                <a:gd name="connsiteX19" fmla="*/ 177569 w 7411727"/>
                <a:gd name="connsiteY19" fmla="*/ 125956 h 4490278"/>
                <a:gd name="connsiteX20" fmla="*/ 178038 w 7411727"/>
                <a:gd name="connsiteY20" fmla="*/ 125958 h 449027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6789 w 7411729"/>
                <a:gd name="connsiteY16" fmla="*/ 4193084 h 4368430"/>
                <a:gd name="connsiteX17" fmla="*/ 126787 w 7411729"/>
                <a:gd name="connsiteY17" fmla="*/ 4192619 h 4368430"/>
                <a:gd name="connsiteX18" fmla="*/ 126787 w 7411729"/>
                <a:gd name="connsiteY18" fmla="*/ 176274 h 4368430"/>
                <a:gd name="connsiteX19" fmla="*/ 177569 w 7411729"/>
                <a:gd name="connsiteY19" fmla="*/ 125958 h 4368430"/>
                <a:gd name="connsiteX20" fmla="*/ 178038 w 7411729"/>
                <a:gd name="connsiteY20"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6789 w 7411727"/>
                <a:gd name="connsiteY16" fmla="*/ 4193082 h 4368428"/>
                <a:gd name="connsiteX17" fmla="*/ 129869 w 7411727"/>
                <a:gd name="connsiteY17" fmla="*/ 4264842 h 4368428"/>
                <a:gd name="connsiteX18" fmla="*/ 126787 w 7411727"/>
                <a:gd name="connsiteY18" fmla="*/ 176272 h 4368428"/>
                <a:gd name="connsiteX19" fmla="*/ 177569 w 7411727"/>
                <a:gd name="connsiteY19" fmla="*/ 125956 h 4368428"/>
                <a:gd name="connsiteX20" fmla="*/ 178038 w 7411727"/>
                <a:gd name="connsiteY20"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64844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18618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07065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01284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8734 w 7411727"/>
                <a:gd name="connsiteY15" fmla="*/ 4192617 h 4368428"/>
                <a:gd name="connsiteX16" fmla="*/ 74390 w 7411727"/>
                <a:gd name="connsiteY16" fmla="*/ 4198397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126787 w 7411729"/>
                <a:gd name="connsiteY17" fmla="*/ 176274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61690 w 7411727"/>
                <a:gd name="connsiteY17" fmla="*/ 16864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73731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5252 w 7411727"/>
                <a:gd name="connsiteY17" fmla="*/ 173729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80677 w 7411727"/>
                <a:gd name="connsiteY17" fmla="*/ 15847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30118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35543 w 7411727"/>
                <a:gd name="connsiteY14" fmla="*/ 176271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0967 w 7411729"/>
                <a:gd name="connsiteY14" fmla="*/ 171189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9105 w 7411727"/>
                <a:gd name="connsiteY14" fmla="*/ 168645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9104 w 7411729"/>
                <a:gd name="connsiteY14" fmla="*/ 163562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6392 w 7411727"/>
                <a:gd name="connsiteY14" fmla="*/ 163560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25443 w 7411727"/>
                <a:gd name="connsiteY13" fmla="*/ 125958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87529 w 7411729"/>
                <a:gd name="connsiteY12" fmla="*/ 157959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87529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14593 w 7411729"/>
                <a:gd name="connsiteY13" fmla="*/ 123418 h 4368430"/>
                <a:gd name="connsiteX14" fmla="*/ 7343680 w 7411729"/>
                <a:gd name="connsiteY14" fmla="*/ 193144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8086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37196 w 7411727"/>
                <a:gd name="connsiteY13" fmla="*/ 148453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9509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9507 w 7411727"/>
                <a:gd name="connsiteY13" fmla="*/ 15950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80405 w 7480405"/>
                <a:gd name="connsiteY0" fmla="*/ 4202565 h 4368429"/>
                <a:gd name="connsiteX1" fmla="*/ 7480405 w 7480405"/>
                <a:gd name="connsiteY1" fmla="*/ 165863 h 4368429"/>
                <a:gd name="connsiteX2" fmla="*/ 7312991 w 7480405"/>
                <a:gd name="connsiteY2" fmla="*/ 0 h 4368429"/>
                <a:gd name="connsiteX3" fmla="*/ 236093 w 7480405"/>
                <a:gd name="connsiteY3" fmla="*/ 0 h 4368429"/>
                <a:gd name="connsiteX4" fmla="*/ 0 w 7480405"/>
                <a:gd name="connsiteY4" fmla="*/ 162491 h 4368429"/>
                <a:gd name="connsiteX5" fmla="*/ 68679 w 7480405"/>
                <a:gd name="connsiteY5" fmla="*/ 4202450 h 4368429"/>
                <a:gd name="connsiteX6" fmla="*/ 235976 w 7480405"/>
                <a:gd name="connsiteY6" fmla="*/ 4368429 h 4368429"/>
                <a:gd name="connsiteX7" fmla="*/ 236092 w 7480405"/>
                <a:gd name="connsiteY7" fmla="*/ 4368429 h 4368429"/>
                <a:gd name="connsiteX8" fmla="*/ 7312641 w 7480405"/>
                <a:gd name="connsiteY8" fmla="*/ 4368429 h 4368429"/>
                <a:gd name="connsiteX9" fmla="*/ 7480405 w 7480405"/>
                <a:gd name="connsiteY9" fmla="*/ 4202913 h 4368429"/>
                <a:gd name="connsiteX10" fmla="*/ 7480406 w 7480405"/>
                <a:gd name="connsiteY10" fmla="*/ 4202565 h 4368429"/>
                <a:gd name="connsiteX11" fmla="*/ 7480405 w 7480405"/>
                <a:gd name="connsiteY11" fmla="*/ 4202565 h 4368429"/>
                <a:gd name="connsiteX12" fmla="*/ 167586 w 7480405"/>
                <a:gd name="connsiteY12" fmla="*/ 157958 h 4368429"/>
                <a:gd name="connsiteX13" fmla="*/ 7388185 w 7480405"/>
                <a:gd name="connsiteY13" fmla="*/ 159507 h 4368429"/>
                <a:gd name="connsiteX14" fmla="*/ 7412358 w 7480405"/>
                <a:gd name="connsiteY14" fmla="*/ 198919 h 4368429"/>
                <a:gd name="connsiteX15" fmla="*/ 7411247 w 7480405"/>
                <a:gd name="connsiteY15" fmla="*/ 4212841 h 4368429"/>
                <a:gd name="connsiteX16" fmla="*/ 143068 w 7480405"/>
                <a:gd name="connsiteY16" fmla="*/ 4203482 h 4368429"/>
                <a:gd name="connsiteX17" fmla="*/ 145012 w 7480405"/>
                <a:gd name="connsiteY17" fmla="*/ 179811 h 4368429"/>
                <a:gd name="connsiteX18" fmla="*/ 167586 w 7480405"/>
                <a:gd name="connsiteY18" fmla="*/ 157958 h 4368429"/>
                <a:gd name="connsiteX0" fmla="*/ 7480405 w 7480405"/>
                <a:gd name="connsiteY0" fmla="*/ 4202565 h 4368429"/>
                <a:gd name="connsiteX1" fmla="*/ 7480405 w 7480405"/>
                <a:gd name="connsiteY1" fmla="*/ 165863 h 4368429"/>
                <a:gd name="connsiteX2" fmla="*/ 7312991 w 7480405"/>
                <a:gd name="connsiteY2" fmla="*/ 0 h 4368429"/>
                <a:gd name="connsiteX3" fmla="*/ 236093 w 7480405"/>
                <a:gd name="connsiteY3" fmla="*/ 30933 h 4368429"/>
                <a:gd name="connsiteX4" fmla="*/ 0 w 7480405"/>
                <a:gd name="connsiteY4" fmla="*/ 162491 h 4368429"/>
                <a:gd name="connsiteX5" fmla="*/ 68679 w 7480405"/>
                <a:gd name="connsiteY5" fmla="*/ 4202450 h 4368429"/>
                <a:gd name="connsiteX6" fmla="*/ 235976 w 7480405"/>
                <a:gd name="connsiteY6" fmla="*/ 4368429 h 4368429"/>
                <a:gd name="connsiteX7" fmla="*/ 236092 w 7480405"/>
                <a:gd name="connsiteY7" fmla="*/ 4368429 h 4368429"/>
                <a:gd name="connsiteX8" fmla="*/ 7312641 w 7480405"/>
                <a:gd name="connsiteY8" fmla="*/ 4368429 h 4368429"/>
                <a:gd name="connsiteX9" fmla="*/ 7480405 w 7480405"/>
                <a:gd name="connsiteY9" fmla="*/ 4202913 h 4368429"/>
                <a:gd name="connsiteX10" fmla="*/ 7480406 w 7480405"/>
                <a:gd name="connsiteY10" fmla="*/ 4202565 h 4368429"/>
                <a:gd name="connsiteX11" fmla="*/ 7480405 w 7480405"/>
                <a:gd name="connsiteY11" fmla="*/ 4202565 h 4368429"/>
                <a:gd name="connsiteX12" fmla="*/ 167586 w 7480405"/>
                <a:gd name="connsiteY12" fmla="*/ 157958 h 4368429"/>
                <a:gd name="connsiteX13" fmla="*/ 7388185 w 7480405"/>
                <a:gd name="connsiteY13" fmla="*/ 159507 h 4368429"/>
                <a:gd name="connsiteX14" fmla="*/ 7412358 w 7480405"/>
                <a:gd name="connsiteY14" fmla="*/ 198919 h 4368429"/>
                <a:gd name="connsiteX15" fmla="*/ 7411247 w 7480405"/>
                <a:gd name="connsiteY15" fmla="*/ 4212841 h 4368429"/>
                <a:gd name="connsiteX16" fmla="*/ 143068 w 7480405"/>
                <a:gd name="connsiteY16" fmla="*/ 4203482 h 4368429"/>
                <a:gd name="connsiteX17" fmla="*/ 145012 w 7480405"/>
                <a:gd name="connsiteY17" fmla="*/ 179811 h 4368429"/>
                <a:gd name="connsiteX18" fmla="*/ 167586 w 7480405"/>
                <a:gd name="connsiteY18" fmla="*/ 157958 h 4368429"/>
                <a:gd name="connsiteX0" fmla="*/ 7480405 w 7480405"/>
                <a:gd name="connsiteY0" fmla="*/ 4171632 h 4337496"/>
                <a:gd name="connsiteX1" fmla="*/ 7480405 w 7480405"/>
                <a:gd name="connsiteY1" fmla="*/ 134930 h 4337496"/>
                <a:gd name="connsiteX2" fmla="*/ 7312990 w 7480405"/>
                <a:gd name="connsiteY2" fmla="*/ 1627 h 4337496"/>
                <a:gd name="connsiteX3" fmla="*/ 236093 w 7480405"/>
                <a:gd name="connsiteY3" fmla="*/ 0 h 4337496"/>
                <a:gd name="connsiteX4" fmla="*/ 0 w 7480405"/>
                <a:gd name="connsiteY4" fmla="*/ 131558 h 4337496"/>
                <a:gd name="connsiteX5" fmla="*/ 68679 w 7480405"/>
                <a:gd name="connsiteY5" fmla="*/ 4171517 h 4337496"/>
                <a:gd name="connsiteX6" fmla="*/ 235976 w 7480405"/>
                <a:gd name="connsiteY6" fmla="*/ 4337496 h 4337496"/>
                <a:gd name="connsiteX7" fmla="*/ 236092 w 7480405"/>
                <a:gd name="connsiteY7" fmla="*/ 4337496 h 4337496"/>
                <a:gd name="connsiteX8" fmla="*/ 7312641 w 7480405"/>
                <a:gd name="connsiteY8" fmla="*/ 4337496 h 4337496"/>
                <a:gd name="connsiteX9" fmla="*/ 7480405 w 7480405"/>
                <a:gd name="connsiteY9" fmla="*/ 4171980 h 4337496"/>
                <a:gd name="connsiteX10" fmla="*/ 7480406 w 7480405"/>
                <a:gd name="connsiteY10" fmla="*/ 4171632 h 4337496"/>
                <a:gd name="connsiteX11" fmla="*/ 7480405 w 7480405"/>
                <a:gd name="connsiteY11" fmla="*/ 4171632 h 4337496"/>
                <a:gd name="connsiteX12" fmla="*/ 167586 w 7480405"/>
                <a:gd name="connsiteY12" fmla="*/ 127025 h 4337496"/>
                <a:gd name="connsiteX13" fmla="*/ 7388185 w 7480405"/>
                <a:gd name="connsiteY13" fmla="*/ 128574 h 4337496"/>
                <a:gd name="connsiteX14" fmla="*/ 7412358 w 7480405"/>
                <a:gd name="connsiteY14" fmla="*/ 167986 h 4337496"/>
                <a:gd name="connsiteX15" fmla="*/ 7411247 w 7480405"/>
                <a:gd name="connsiteY15" fmla="*/ 4181908 h 4337496"/>
                <a:gd name="connsiteX16" fmla="*/ 143068 w 7480405"/>
                <a:gd name="connsiteY16" fmla="*/ 4172549 h 4337496"/>
                <a:gd name="connsiteX17" fmla="*/ 145012 w 7480405"/>
                <a:gd name="connsiteY17" fmla="*/ 148878 h 4337496"/>
                <a:gd name="connsiteX18" fmla="*/ 167586 w 7480405"/>
                <a:gd name="connsiteY18" fmla="*/ 127025 h 4337496"/>
                <a:gd name="connsiteX0" fmla="*/ 7480405 w 7480405"/>
                <a:gd name="connsiteY0" fmla="*/ 4171633 h 4337497"/>
                <a:gd name="connsiteX1" fmla="*/ 7480405 w 7480405"/>
                <a:gd name="connsiteY1" fmla="*/ 134931 h 4337497"/>
                <a:gd name="connsiteX2" fmla="*/ 7312990 w 7480405"/>
                <a:gd name="connsiteY2" fmla="*/ 0 h 4337497"/>
                <a:gd name="connsiteX3" fmla="*/ 236093 w 7480405"/>
                <a:gd name="connsiteY3" fmla="*/ 1 h 4337497"/>
                <a:gd name="connsiteX4" fmla="*/ 0 w 7480405"/>
                <a:gd name="connsiteY4" fmla="*/ 131559 h 4337497"/>
                <a:gd name="connsiteX5" fmla="*/ 68679 w 7480405"/>
                <a:gd name="connsiteY5" fmla="*/ 4171518 h 4337497"/>
                <a:gd name="connsiteX6" fmla="*/ 235976 w 7480405"/>
                <a:gd name="connsiteY6" fmla="*/ 4337497 h 4337497"/>
                <a:gd name="connsiteX7" fmla="*/ 236092 w 7480405"/>
                <a:gd name="connsiteY7" fmla="*/ 4337497 h 4337497"/>
                <a:gd name="connsiteX8" fmla="*/ 7312641 w 7480405"/>
                <a:gd name="connsiteY8" fmla="*/ 4337497 h 4337497"/>
                <a:gd name="connsiteX9" fmla="*/ 7480405 w 7480405"/>
                <a:gd name="connsiteY9" fmla="*/ 4171981 h 4337497"/>
                <a:gd name="connsiteX10" fmla="*/ 7480406 w 7480405"/>
                <a:gd name="connsiteY10" fmla="*/ 4171633 h 4337497"/>
                <a:gd name="connsiteX11" fmla="*/ 7480405 w 7480405"/>
                <a:gd name="connsiteY11" fmla="*/ 4171633 h 4337497"/>
                <a:gd name="connsiteX12" fmla="*/ 167586 w 7480405"/>
                <a:gd name="connsiteY12" fmla="*/ 127026 h 4337497"/>
                <a:gd name="connsiteX13" fmla="*/ 7388185 w 7480405"/>
                <a:gd name="connsiteY13" fmla="*/ 128575 h 4337497"/>
                <a:gd name="connsiteX14" fmla="*/ 7412358 w 7480405"/>
                <a:gd name="connsiteY14" fmla="*/ 167987 h 4337497"/>
                <a:gd name="connsiteX15" fmla="*/ 7411247 w 7480405"/>
                <a:gd name="connsiteY15" fmla="*/ 4181909 h 4337497"/>
                <a:gd name="connsiteX16" fmla="*/ 143068 w 7480405"/>
                <a:gd name="connsiteY16" fmla="*/ 4172550 h 4337497"/>
                <a:gd name="connsiteX17" fmla="*/ 145012 w 7480405"/>
                <a:gd name="connsiteY17" fmla="*/ 148879 h 4337497"/>
                <a:gd name="connsiteX18" fmla="*/ 167586 w 7480405"/>
                <a:gd name="connsiteY18" fmla="*/ 127026 h 4337497"/>
                <a:gd name="connsiteX0" fmla="*/ 7480405 w 7560527"/>
                <a:gd name="connsiteY0" fmla="*/ 4171633 h 4337497"/>
                <a:gd name="connsiteX1" fmla="*/ 7560527 w 7560527"/>
                <a:gd name="connsiteY1" fmla="*/ 134931 h 4337497"/>
                <a:gd name="connsiteX2" fmla="*/ 7312990 w 7560527"/>
                <a:gd name="connsiteY2" fmla="*/ 0 h 4337497"/>
                <a:gd name="connsiteX3" fmla="*/ 236093 w 7560527"/>
                <a:gd name="connsiteY3" fmla="*/ 1 h 4337497"/>
                <a:gd name="connsiteX4" fmla="*/ 0 w 7560527"/>
                <a:gd name="connsiteY4" fmla="*/ 131559 h 4337497"/>
                <a:gd name="connsiteX5" fmla="*/ 68679 w 7560527"/>
                <a:gd name="connsiteY5" fmla="*/ 4171518 h 4337497"/>
                <a:gd name="connsiteX6" fmla="*/ 235976 w 7560527"/>
                <a:gd name="connsiteY6" fmla="*/ 4337497 h 4337497"/>
                <a:gd name="connsiteX7" fmla="*/ 236092 w 7560527"/>
                <a:gd name="connsiteY7" fmla="*/ 4337497 h 4337497"/>
                <a:gd name="connsiteX8" fmla="*/ 7312641 w 7560527"/>
                <a:gd name="connsiteY8" fmla="*/ 4337497 h 4337497"/>
                <a:gd name="connsiteX9" fmla="*/ 7480405 w 7560527"/>
                <a:gd name="connsiteY9" fmla="*/ 4171981 h 4337497"/>
                <a:gd name="connsiteX10" fmla="*/ 7480406 w 7560527"/>
                <a:gd name="connsiteY10" fmla="*/ 4171633 h 4337497"/>
                <a:gd name="connsiteX11" fmla="*/ 7480405 w 7560527"/>
                <a:gd name="connsiteY11" fmla="*/ 4171633 h 4337497"/>
                <a:gd name="connsiteX12" fmla="*/ 167586 w 7560527"/>
                <a:gd name="connsiteY12" fmla="*/ 127026 h 4337497"/>
                <a:gd name="connsiteX13" fmla="*/ 7388185 w 7560527"/>
                <a:gd name="connsiteY13" fmla="*/ 128575 h 4337497"/>
                <a:gd name="connsiteX14" fmla="*/ 7412358 w 7560527"/>
                <a:gd name="connsiteY14" fmla="*/ 167987 h 4337497"/>
                <a:gd name="connsiteX15" fmla="*/ 7411247 w 7560527"/>
                <a:gd name="connsiteY15" fmla="*/ 4181909 h 4337497"/>
                <a:gd name="connsiteX16" fmla="*/ 143068 w 7560527"/>
                <a:gd name="connsiteY16" fmla="*/ 4172550 h 4337497"/>
                <a:gd name="connsiteX17" fmla="*/ 145012 w 7560527"/>
                <a:gd name="connsiteY17" fmla="*/ 148879 h 4337497"/>
                <a:gd name="connsiteX18" fmla="*/ 167586 w 7560527"/>
                <a:gd name="connsiteY18" fmla="*/ 127026 h 4337497"/>
                <a:gd name="connsiteX0" fmla="*/ 7480405 w 7560527"/>
                <a:gd name="connsiteY0" fmla="*/ 4171632 h 4337496"/>
                <a:gd name="connsiteX1" fmla="*/ 7560527 w 7560527"/>
                <a:gd name="connsiteY1" fmla="*/ 134930 h 4337496"/>
                <a:gd name="connsiteX2" fmla="*/ 7330158 w 7560527"/>
                <a:gd name="connsiteY2" fmla="*/ 29304 h 4337496"/>
                <a:gd name="connsiteX3" fmla="*/ 236093 w 7560527"/>
                <a:gd name="connsiteY3" fmla="*/ 0 h 4337496"/>
                <a:gd name="connsiteX4" fmla="*/ 0 w 7560527"/>
                <a:gd name="connsiteY4" fmla="*/ 131558 h 4337496"/>
                <a:gd name="connsiteX5" fmla="*/ 68679 w 7560527"/>
                <a:gd name="connsiteY5" fmla="*/ 4171517 h 4337496"/>
                <a:gd name="connsiteX6" fmla="*/ 235976 w 7560527"/>
                <a:gd name="connsiteY6" fmla="*/ 4337496 h 4337496"/>
                <a:gd name="connsiteX7" fmla="*/ 236092 w 7560527"/>
                <a:gd name="connsiteY7" fmla="*/ 4337496 h 4337496"/>
                <a:gd name="connsiteX8" fmla="*/ 7312641 w 7560527"/>
                <a:gd name="connsiteY8" fmla="*/ 4337496 h 4337496"/>
                <a:gd name="connsiteX9" fmla="*/ 7480405 w 7560527"/>
                <a:gd name="connsiteY9" fmla="*/ 4171980 h 4337496"/>
                <a:gd name="connsiteX10" fmla="*/ 7480406 w 7560527"/>
                <a:gd name="connsiteY10" fmla="*/ 4171632 h 4337496"/>
                <a:gd name="connsiteX11" fmla="*/ 7480405 w 7560527"/>
                <a:gd name="connsiteY11" fmla="*/ 4171632 h 4337496"/>
                <a:gd name="connsiteX12" fmla="*/ 167586 w 7560527"/>
                <a:gd name="connsiteY12" fmla="*/ 127025 h 4337496"/>
                <a:gd name="connsiteX13" fmla="*/ 7388185 w 7560527"/>
                <a:gd name="connsiteY13" fmla="*/ 128574 h 4337496"/>
                <a:gd name="connsiteX14" fmla="*/ 7412358 w 7560527"/>
                <a:gd name="connsiteY14" fmla="*/ 167986 h 4337496"/>
                <a:gd name="connsiteX15" fmla="*/ 7411247 w 7560527"/>
                <a:gd name="connsiteY15" fmla="*/ 4181908 h 4337496"/>
                <a:gd name="connsiteX16" fmla="*/ 143068 w 7560527"/>
                <a:gd name="connsiteY16" fmla="*/ 4172549 h 4337496"/>
                <a:gd name="connsiteX17" fmla="*/ 145012 w 7560527"/>
                <a:gd name="connsiteY17" fmla="*/ 148878 h 4337496"/>
                <a:gd name="connsiteX18" fmla="*/ 167586 w 7560527"/>
                <a:gd name="connsiteY18" fmla="*/ 127025 h 4337496"/>
                <a:gd name="connsiteX0" fmla="*/ 7480405 w 7560527"/>
                <a:gd name="connsiteY0" fmla="*/ 4147212 h 4313076"/>
                <a:gd name="connsiteX1" fmla="*/ 7560527 w 7560527"/>
                <a:gd name="connsiteY1" fmla="*/ 110510 h 4313076"/>
                <a:gd name="connsiteX2" fmla="*/ 7330158 w 7560527"/>
                <a:gd name="connsiteY2" fmla="*/ 4884 h 4313076"/>
                <a:gd name="connsiteX3" fmla="*/ 213200 w 7560527"/>
                <a:gd name="connsiteY3" fmla="*/ 0 h 4313076"/>
                <a:gd name="connsiteX4" fmla="*/ 0 w 7560527"/>
                <a:gd name="connsiteY4" fmla="*/ 107138 h 4313076"/>
                <a:gd name="connsiteX5" fmla="*/ 68679 w 7560527"/>
                <a:gd name="connsiteY5" fmla="*/ 4147097 h 4313076"/>
                <a:gd name="connsiteX6" fmla="*/ 235976 w 7560527"/>
                <a:gd name="connsiteY6" fmla="*/ 4313076 h 4313076"/>
                <a:gd name="connsiteX7" fmla="*/ 236092 w 7560527"/>
                <a:gd name="connsiteY7" fmla="*/ 4313076 h 4313076"/>
                <a:gd name="connsiteX8" fmla="*/ 7312641 w 7560527"/>
                <a:gd name="connsiteY8" fmla="*/ 4313076 h 4313076"/>
                <a:gd name="connsiteX9" fmla="*/ 7480405 w 7560527"/>
                <a:gd name="connsiteY9" fmla="*/ 4147560 h 4313076"/>
                <a:gd name="connsiteX10" fmla="*/ 7480406 w 7560527"/>
                <a:gd name="connsiteY10" fmla="*/ 4147212 h 4313076"/>
                <a:gd name="connsiteX11" fmla="*/ 7480405 w 7560527"/>
                <a:gd name="connsiteY11" fmla="*/ 4147212 h 4313076"/>
                <a:gd name="connsiteX12" fmla="*/ 167586 w 7560527"/>
                <a:gd name="connsiteY12" fmla="*/ 102605 h 4313076"/>
                <a:gd name="connsiteX13" fmla="*/ 7388185 w 7560527"/>
                <a:gd name="connsiteY13" fmla="*/ 104154 h 4313076"/>
                <a:gd name="connsiteX14" fmla="*/ 7412358 w 7560527"/>
                <a:gd name="connsiteY14" fmla="*/ 143566 h 4313076"/>
                <a:gd name="connsiteX15" fmla="*/ 7411247 w 7560527"/>
                <a:gd name="connsiteY15" fmla="*/ 4157488 h 4313076"/>
                <a:gd name="connsiteX16" fmla="*/ 143068 w 7560527"/>
                <a:gd name="connsiteY16" fmla="*/ 4148129 h 4313076"/>
                <a:gd name="connsiteX17" fmla="*/ 145012 w 7560527"/>
                <a:gd name="connsiteY17" fmla="*/ 124458 h 4313076"/>
                <a:gd name="connsiteX18" fmla="*/ 167586 w 7560527"/>
                <a:gd name="connsiteY18" fmla="*/ 102605 h 4313076"/>
                <a:gd name="connsiteX0" fmla="*/ 7480405 w 7560527"/>
                <a:gd name="connsiteY0" fmla="*/ 4143955 h 4309819"/>
                <a:gd name="connsiteX1" fmla="*/ 7560527 w 7560527"/>
                <a:gd name="connsiteY1" fmla="*/ 107253 h 4309819"/>
                <a:gd name="connsiteX2" fmla="*/ 7330158 w 7560527"/>
                <a:gd name="connsiteY2" fmla="*/ 1627 h 4309819"/>
                <a:gd name="connsiteX3" fmla="*/ 201756 w 7560527"/>
                <a:gd name="connsiteY3" fmla="*/ 0 h 4309819"/>
                <a:gd name="connsiteX4" fmla="*/ 0 w 7560527"/>
                <a:gd name="connsiteY4" fmla="*/ 103881 h 4309819"/>
                <a:gd name="connsiteX5" fmla="*/ 68679 w 7560527"/>
                <a:gd name="connsiteY5" fmla="*/ 4143840 h 4309819"/>
                <a:gd name="connsiteX6" fmla="*/ 235976 w 7560527"/>
                <a:gd name="connsiteY6" fmla="*/ 4309819 h 4309819"/>
                <a:gd name="connsiteX7" fmla="*/ 236092 w 7560527"/>
                <a:gd name="connsiteY7" fmla="*/ 4309819 h 4309819"/>
                <a:gd name="connsiteX8" fmla="*/ 7312641 w 7560527"/>
                <a:gd name="connsiteY8" fmla="*/ 4309819 h 4309819"/>
                <a:gd name="connsiteX9" fmla="*/ 7480405 w 7560527"/>
                <a:gd name="connsiteY9" fmla="*/ 4144303 h 4309819"/>
                <a:gd name="connsiteX10" fmla="*/ 7480406 w 7560527"/>
                <a:gd name="connsiteY10" fmla="*/ 4143955 h 4309819"/>
                <a:gd name="connsiteX11" fmla="*/ 7480405 w 7560527"/>
                <a:gd name="connsiteY11" fmla="*/ 4143955 h 4309819"/>
                <a:gd name="connsiteX12" fmla="*/ 167586 w 7560527"/>
                <a:gd name="connsiteY12" fmla="*/ 99348 h 4309819"/>
                <a:gd name="connsiteX13" fmla="*/ 7388185 w 7560527"/>
                <a:gd name="connsiteY13" fmla="*/ 100897 h 4309819"/>
                <a:gd name="connsiteX14" fmla="*/ 7412358 w 7560527"/>
                <a:gd name="connsiteY14" fmla="*/ 140309 h 4309819"/>
                <a:gd name="connsiteX15" fmla="*/ 7411247 w 7560527"/>
                <a:gd name="connsiteY15" fmla="*/ 4154231 h 4309819"/>
                <a:gd name="connsiteX16" fmla="*/ 143068 w 7560527"/>
                <a:gd name="connsiteY16" fmla="*/ 4144872 h 4309819"/>
                <a:gd name="connsiteX17" fmla="*/ 145012 w 7560527"/>
                <a:gd name="connsiteY17" fmla="*/ 121201 h 4309819"/>
                <a:gd name="connsiteX18" fmla="*/ 167586 w 7560527"/>
                <a:gd name="connsiteY18" fmla="*/ 99348 h 4309819"/>
                <a:gd name="connsiteX0" fmla="*/ 7480405 w 7560527"/>
                <a:gd name="connsiteY0" fmla="*/ 4142328 h 4308192"/>
                <a:gd name="connsiteX1" fmla="*/ 7560527 w 7560527"/>
                <a:gd name="connsiteY1" fmla="*/ 105626 h 4308192"/>
                <a:gd name="connsiteX2" fmla="*/ 7330158 w 7560527"/>
                <a:gd name="connsiteY2" fmla="*/ 0 h 4308192"/>
                <a:gd name="connsiteX3" fmla="*/ 207476 w 7560527"/>
                <a:gd name="connsiteY3" fmla="*/ 1629 h 4308192"/>
                <a:gd name="connsiteX4" fmla="*/ 0 w 7560527"/>
                <a:gd name="connsiteY4" fmla="*/ 102254 h 4308192"/>
                <a:gd name="connsiteX5" fmla="*/ 68679 w 7560527"/>
                <a:gd name="connsiteY5" fmla="*/ 4142213 h 4308192"/>
                <a:gd name="connsiteX6" fmla="*/ 235976 w 7560527"/>
                <a:gd name="connsiteY6" fmla="*/ 4308192 h 4308192"/>
                <a:gd name="connsiteX7" fmla="*/ 236092 w 7560527"/>
                <a:gd name="connsiteY7" fmla="*/ 4308192 h 4308192"/>
                <a:gd name="connsiteX8" fmla="*/ 7312641 w 7560527"/>
                <a:gd name="connsiteY8" fmla="*/ 4308192 h 4308192"/>
                <a:gd name="connsiteX9" fmla="*/ 7480405 w 7560527"/>
                <a:gd name="connsiteY9" fmla="*/ 4142676 h 4308192"/>
                <a:gd name="connsiteX10" fmla="*/ 7480406 w 7560527"/>
                <a:gd name="connsiteY10" fmla="*/ 4142328 h 4308192"/>
                <a:gd name="connsiteX11" fmla="*/ 7480405 w 7560527"/>
                <a:gd name="connsiteY11" fmla="*/ 4142328 h 4308192"/>
                <a:gd name="connsiteX12" fmla="*/ 167586 w 7560527"/>
                <a:gd name="connsiteY12" fmla="*/ 97721 h 4308192"/>
                <a:gd name="connsiteX13" fmla="*/ 7388185 w 7560527"/>
                <a:gd name="connsiteY13" fmla="*/ 99270 h 4308192"/>
                <a:gd name="connsiteX14" fmla="*/ 7412358 w 7560527"/>
                <a:gd name="connsiteY14" fmla="*/ 138682 h 4308192"/>
                <a:gd name="connsiteX15" fmla="*/ 7411247 w 7560527"/>
                <a:gd name="connsiteY15" fmla="*/ 4152604 h 4308192"/>
                <a:gd name="connsiteX16" fmla="*/ 143068 w 7560527"/>
                <a:gd name="connsiteY16" fmla="*/ 4143245 h 4308192"/>
                <a:gd name="connsiteX17" fmla="*/ 145012 w 7560527"/>
                <a:gd name="connsiteY17" fmla="*/ 119574 h 4308192"/>
                <a:gd name="connsiteX18" fmla="*/ 167586 w 7560527"/>
                <a:gd name="connsiteY18" fmla="*/ 97721 h 4308192"/>
                <a:gd name="connsiteX0" fmla="*/ 7537634 w 7617756"/>
                <a:gd name="connsiteY0" fmla="*/ 4142328 h 4308192"/>
                <a:gd name="connsiteX1" fmla="*/ 7617756 w 7617756"/>
                <a:gd name="connsiteY1" fmla="*/ 105626 h 4308192"/>
                <a:gd name="connsiteX2" fmla="*/ 7387387 w 7617756"/>
                <a:gd name="connsiteY2" fmla="*/ 0 h 4308192"/>
                <a:gd name="connsiteX3" fmla="*/ 264705 w 7617756"/>
                <a:gd name="connsiteY3" fmla="*/ 1629 h 4308192"/>
                <a:gd name="connsiteX4" fmla="*/ 0 w 7617756"/>
                <a:gd name="connsiteY4" fmla="*/ 102255 h 4308192"/>
                <a:gd name="connsiteX5" fmla="*/ 125908 w 7617756"/>
                <a:gd name="connsiteY5" fmla="*/ 4142213 h 4308192"/>
                <a:gd name="connsiteX6" fmla="*/ 293205 w 7617756"/>
                <a:gd name="connsiteY6" fmla="*/ 4308192 h 4308192"/>
                <a:gd name="connsiteX7" fmla="*/ 293321 w 7617756"/>
                <a:gd name="connsiteY7" fmla="*/ 4308192 h 4308192"/>
                <a:gd name="connsiteX8" fmla="*/ 7369870 w 7617756"/>
                <a:gd name="connsiteY8" fmla="*/ 4308192 h 4308192"/>
                <a:gd name="connsiteX9" fmla="*/ 7537634 w 7617756"/>
                <a:gd name="connsiteY9" fmla="*/ 4142676 h 4308192"/>
                <a:gd name="connsiteX10" fmla="*/ 7537635 w 7617756"/>
                <a:gd name="connsiteY10" fmla="*/ 4142328 h 4308192"/>
                <a:gd name="connsiteX11" fmla="*/ 7537634 w 7617756"/>
                <a:gd name="connsiteY11" fmla="*/ 4142328 h 4308192"/>
                <a:gd name="connsiteX12" fmla="*/ 224815 w 7617756"/>
                <a:gd name="connsiteY12" fmla="*/ 97721 h 4308192"/>
                <a:gd name="connsiteX13" fmla="*/ 7445414 w 7617756"/>
                <a:gd name="connsiteY13" fmla="*/ 99270 h 4308192"/>
                <a:gd name="connsiteX14" fmla="*/ 7469587 w 7617756"/>
                <a:gd name="connsiteY14" fmla="*/ 138682 h 4308192"/>
                <a:gd name="connsiteX15" fmla="*/ 7468476 w 7617756"/>
                <a:gd name="connsiteY15" fmla="*/ 4152604 h 4308192"/>
                <a:gd name="connsiteX16" fmla="*/ 200297 w 7617756"/>
                <a:gd name="connsiteY16" fmla="*/ 4143245 h 4308192"/>
                <a:gd name="connsiteX17" fmla="*/ 202241 w 7617756"/>
                <a:gd name="connsiteY17" fmla="*/ 119574 h 4308192"/>
                <a:gd name="connsiteX18" fmla="*/ 224815 w 7617756"/>
                <a:gd name="connsiteY18" fmla="*/ 97721 h 4308192"/>
                <a:gd name="connsiteX0" fmla="*/ 7537634 w 7674985"/>
                <a:gd name="connsiteY0" fmla="*/ 4142328 h 4308192"/>
                <a:gd name="connsiteX1" fmla="*/ 7674985 w 7674985"/>
                <a:gd name="connsiteY1" fmla="*/ 105626 h 4308192"/>
                <a:gd name="connsiteX2" fmla="*/ 7387387 w 7674985"/>
                <a:gd name="connsiteY2" fmla="*/ 0 h 4308192"/>
                <a:gd name="connsiteX3" fmla="*/ 264705 w 7674985"/>
                <a:gd name="connsiteY3" fmla="*/ 1629 h 4308192"/>
                <a:gd name="connsiteX4" fmla="*/ 0 w 7674985"/>
                <a:gd name="connsiteY4" fmla="*/ 102255 h 4308192"/>
                <a:gd name="connsiteX5" fmla="*/ 12590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12590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34341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572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43606 w 7680957"/>
                <a:gd name="connsiteY0" fmla="*/ 4142328 h 4308192"/>
                <a:gd name="connsiteX1" fmla="*/ 7680957 w 7680957"/>
                <a:gd name="connsiteY1" fmla="*/ 107255 h 4308192"/>
                <a:gd name="connsiteX2" fmla="*/ 7393359 w 7680957"/>
                <a:gd name="connsiteY2" fmla="*/ 0 h 4308192"/>
                <a:gd name="connsiteX3" fmla="*/ 270677 w 7680957"/>
                <a:gd name="connsiteY3" fmla="*/ 1629 h 4308192"/>
                <a:gd name="connsiteX4" fmla="*/ 5972 w 7680957"/>
                <a:gd name="connsiteY4" fmla="*/ 102255 h 4308192"/>
                <a:gd name="connsiteX5" fmla="*/ 252 w 7680957"/>
                <a:gd name="connsiteY5" fmla="*/ 4140586 h 4308192"/>
                <a:gd name="connsiteX6" fmla="*/ 299177 w 7680957"/>
                <a:gd name="connsiteY6" fmla="*/ 4308192 h 4308192"/>
                <a:gd name="connsiteX7" fmla="*/ 299293 w 7680957"/>
                <a:gd name="connsiteY7" fmla="*/ 4308192 h 4308192"/>
                <a:gd name="connsiteX8" fmla="*/ 7375842 w 7680957"/>
                <a:gd name="connsiteY8" fmla="*/ 4308192 h 4308192"/>
                <a:gd name="connsiteX9" fmla="*/ 7543606 w 7680957"/>
                <a:gd name="connsiteY9" fmla="*/ 4142676 h 4308192"/>
                <a:gd name="connsiteX10" fmla="*/ 7543607 w 7680957"/>
                <a:gd name="connsiteY10" fmla="*/ 4142328 h 4308192"/>
                <a:gd name="connsiteX11" fmla="*/ 7543606 w 7680957"/>
                <a:gd name="connsiteY11" fmla="*/ 4142328 h 4308192"/>
                <a:gd name="connsiteX12" fmla="*/ 230787 w 7680957"/>
                <a:gd name="connsiteY12" fmla="*/ 97721 h 4308192"/>
                <a:gd name="connsiteX13" fmla="*/ 7451386 w 7680957"/>
                <a:gd name="connsiteY13" fmla="*/ 99270 h 4308192"/>
                <a:gd name="connsiteX14" fmla="*/ 7475559 w 7680957"/>
                <a:gd name="connsiteY14" fmla="*/ 138682 h 4308192"/>
                <a:gd name="connsiteX15" fmla="*/ 7474448 w 7680957"/>
                <a:gd name="connsiteY15" fmla="*/ 4152604 h 4308192"/>
                <a:gd name="connsiteX16" fmla="*/ 206269 w 7680957"/>
                <a:gd name="connsiteY16" fmla="*/ 4143245 h 4308192"/>
                <a:gd name="connsiteX17" fmla="*/ 208213 w 7680957"/>
                <a:gd name="connsiteY17" fmla="*/ 119574 h 4308192"/>
                <a:gd name="connsiteX18" fmla="*/ 230787 w 7680957"/>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11449 w 7674985"/>
                <a:gd name="connsiteY5" fmla="*/ 412756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8181 w 7675532"/>
                <a:gd name="connsiteY0" fmla="*/ 4142328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538182 w 7675532"/>
                <a:gd name="connsiteY10" fmla="*/ 4142328 h 4308192"/>
                <a:gd name="connsiteX11" fmla="*/ 7538181 w 7675532"/>
                <a:gd name="connsiteY11" fmla="*/ 4142328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538182 w 7675532"/>
                <a:gd name="connsiteY10" fmla="*/ 4142328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664088 w 7675532"/>
                <a:gd name="connsiteY10" fmla="*/ 4143955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664088 w 7675532"/>
                <a:gd name="connsiteY10" fmla="*/ 4143955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538181 w 7698206"/>
                <a:gd name="connsiteY9" fmla="*/ 4142676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46915 w 7693996"/>
                <a:gd name="connsiteY0" fmla="*/ 4143955 h 4308192"/>
                <a:gd name="connsiteX1" fmla="*/ 7675532 w 7693996"/>
                <a:gd name="connsiteY1" fmla="*/ 107255 h 4308192"/>
                <a:gd name="connsiteX2" fmla="*/ 7387934 w 7693996"/>
                <a:gd name="connsiteY2" fmla="*/ 0 h 4308192"/>
                <a:gd name="connsiteX3" fmla="*/ 265252 w 7693996"/>
                <a:gd name="connsiteY3" fmla="*/ 1629 h 4308192"/>
                <a:gd name="connsiteX4" fmla="*/ 547 w 7693996"/>
                <a:gd name="connsiteY4" fmla="*/ 102255 h 4308192"/>
                <a:gd name="connsiteX5" fmla="*/ 551 w 7693996"/>
                <a:gd name="connsiteY5" fmla="*/ 4124306 h 4308192"/>
                <a:gd name="connsiteX6" fmla="*/ 293752 w 7693996"/>
                <a:gd name="connsiteY6" fmla="*/ 4308192 h 4308192"/>
                <a:gd name="connsiteX7" fmla="*/ 293868 w 7693996"/>
                <a:gd name="connsiteY7" fmla="*/ 4308192 h 4308192"/>
                <a:gd name="connsiteX8" fmla="*/ 7370417 w 7693996"/>
                <a:gd name="connsiteY8" fmla="*/ 4308192 h 4308192"/>
                <a:gd name="connsiteX9" fmla="*/ 7480951 w 7693996"/>
                <a:gd name="connsiteY9" fmla="*/ 4170353 h 4308192"/>
                <a:gd name="connsiteX10" fmla="*/ 7646915 w 7693996"/>
                <a:gd name="connsiteY10" fmla="*/ 4143955 h 4308192"/>
                <a:gd name="connsiteX11" fmla="*/ 225362 w 7693996"/>
                <a:gd name="connsiteY11" fmla="*/ 97721 h 4308192"/>
                <a:gd name="connsiteX12" fmla="*/ 7445961 w 7693996"/>
                <a:gd name="connsiteY12" fmla="*/ 99270 h 4308192"/>
                <a:gd name="connsiteX13" fmla="*/ 7470134 w 7693996"/>
                <a:gd name="connsiteY13" fmla="*/ 138682 h 4308192"/>
                <a:gd name="connsiteX14" fmla="*/ 7469023 w 7693996"/>
                <a:gd name="connsiteY14" fmla="*/ 4152604 h 4308192"/>
                <a:gd name="connsiteX15" fmla="*/ 200844 w 7693996"/>
                <a:gd name="connsiteY15" fmla="*/ 4143245 h 4308192"/>
                <a:gd name="connsiteX16" fmla="*/ 202788 w 7693996"/>
                <a:gd name="connsiteY16" fmla="*/ 119574 h 4308192"/>
                <a:gd name="connsiteX17" fmla="*/ 225362 w 7693996"/>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69812 w 7700010"/>
                <a:gd name="connsiteY0" fmla="*/ 4143955 h 4308192"/>
                <a:gd name="connsiteX1" fmla="*/ 7675532 w 7700010"/>
                <a:gd name="connsiteY1" fmla="*/ 107255 h 4308192"/>
                <a:gd name="connsiteX2" fmla="*/ 7387934 w 7700010"/>
                <a:gd name="connsiteY2" fmla="*/ 0 h 4308192"/>
                <a:gd name="connsiteX3" fmla="*/ 265252 w 7700010"/>
                <a:gd name="connsiteY3" fmla="*/ 1629 h 4308192"/>
                <a:gd name="connsiteX4" fmla="*/ 547 w 7700010"/>
                <a:gd name="connsiteY4" fmla="*/ 102255 h 4308192"/>
                <a:gd name="connsiteX5" fmla="*/ 551 w 7700010"/>
                <a:gd name="connsiteY5" fmla="*/ 4124306 h 4308192"/>
                <a:gd name="connsiteX6" fmla="*/ 293752 w 7700010"/>
                <a:gd name="connsiteY6" fmla="*/ 4308192 h 4308192"/>
                <a:gd name="connsiteX7" fmla="*/ 293868 w 7700010"/>
                <a:gd name="connsiteY7" fmla="*/ 4308192 h 4308192"/>
                <a:gd name="connsiteX8" fmla="*/ 7370417 w 7700010"/>
                <a:gd name="connsiteY8" fmla="*/ 4308192 h 4308192"/>
                <a:gd name="connsiteX9" fmla="*/ 7480951 w 7700010"/>
                <a:gd name="connsiteY9" fmla="*/ 4170353 h 4308192"/>
                <a:gd name="connsiteX10" fmla="*/ 7669812 w 7700010"/>
                <a:gd name="connsiteY10" fmla="*/ 4143955 h 4308192"/>
                <a:gd name="connsiteX11" fmla="*/ 225362 w 7700010"/>
                <a:gd name="connsiteY11" fmla="*/ 97721 h 4308192"/>
                <a:gd name="connsiteX12" fmla="*/ 7445961 w 7700010"/>
                <a:gd name="connsiteY12" fmla="*/ 99270 h 4308192"/>
                <a:gd name="connsiteX13" fmla="*/ 7470134 w 7700010"/>
                <a:gd name="connsiteY13" fmla="*/ 138682 h 4308192"/>
                <a:gd name="connsiteX14" fmla="*/ 7469023 w 7700010"/>
                <a:gd name="connsiteY14" fmla="*/ 4152604 h 4308192"/>
                <a:gd name="connsiteX15" fmla="*/ 200844 w 7700010"/>
                <a:gd name="connsiteY15" fmla="*/ 4143245 h 4308192"/>
                <a:gd name="connsiteX16" fmla="*/ 202788 w 7700010"/>
                <a:gd name="connsiteY16" fmla="*/ 119574 h 4308192"/>
                <a:gd name="connsiteX17" fmla="*/ 225362 w 7700010"/>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52644 w 7695228"/>
                <a:gd name="connsiteY0" fmla="*/ 4143955 h 4308192"/>
                <a:gd name="connsiteX1" fmla="*/ 7675532 w 7695228"/>
                <a:gd name="connsiteY1" fmla="*/ 107255 h 4308192"/>
                <a:gd name="connsiteX2" fmla="*/ 7387934 w 7695228"/>
                <a:gd name="connsiteY2" fmla="*/ 0 h 4308192"/>
                <a:gd name="connsiteX3" fmla="*/ 265252 w 7695228"/>
                <a:gd name="connsiteY3" fmla="*/ 1629 h 4308192"/>
                <a:gd name="connsiteX4" fmla="*/ 547 w 7695228"/>
                <a:gd name="connsiteY4" fmla="*/ 102255 h 4308192"/>
                <a:gd name="connsiteX5" fmla="*/ 551 w 7695228"/>
                <a:gd name="connsiteY5" fmla="*/ 4124306 h 4308192"/>
                <a:gd name="connsiteX6" fmla="*/ 293752 w 7695228"/>
                <a:gd name="connsiteY6" fmla="*/ 4308192 h 4308192"/>
                <a:gd name="connsiteX7" fmla="*/ 293868 w 7695228"/>
                <a:gd name="connsiteY7" fmla="*/ 4308192 h 4308192"/>
                <a:gd name="connsiteX8" fmla="*/ 7370417 w 7695228"/>
                <a:gd name="connsiteY8" fmla="*/ 4308192 h 4308192"/>
                <a:gd name="connsiteX9" fmla="*/ 7480951 w 7695228"/>
                <a:gd name="connsiteY9" fmla="*/ 4170353 h 4308192"/>
                <a:gd name="connsiteX10" fmla="*/ 7652644 w 7695228"/>
                <a:gd name="connsiteY10" fmla="*/ 4143955 h 4308192"/>
                <a:gd name="connsiteX11" fmla="*/ 225362 w 7695228"/>
                <a:gd name="connsiteY11" fmla="*/ 97721 h 4308192"/>
                <a:gd name="connsiteX12" fmla="*/ 7445961 w 7695228"/>
                <a:gd name="connsiteY12" fmla="*/ 99270 h 4308192"/>
                <a:gd name="connsiteX13" fmla="*/ 7470134 w 7695228"/>
                <a:gd name="connsiteY13" fmla="*/ 138682 h 4308192"/>
                <a:gd name="connsiteX14" fmla="*/ 7469023 w 7695228"/>
                <a:gd name="connsiteY14" fmla="*/ 4152604 h 4308192"/>
                <a:gd name="connsiteX15" fmla="*/ 200844 w 7695228"/>
                <a:gd name="connsiteY15" fmla="*/ 4143245 h 4308192"/>
                <a:gd name="connsiteX16" fmla="*/ 202788 w 7695228"/>
                <a:gd name="connsiteY16" fmla="*/ 119574 h 4308192"/>
                <a:gd name="connsiteX17" fmla="*/ 225362 w 7695228"/>
                <a:gd name="connsiteY17" fmla="*/ 97721 h 4308192"/>
                <a:gd name="connsiteX0" fmla="*/ 7646919 w 7693996"/>
                <a:gd name="connsiteY0" fmla="*/ 4145584 h 4308192"/>
                <a:gd name="connsiteX1" fmla="*/ 7675532 w 7693996"/>
                <a:gd name="connsiteY1" fmla="*/ 107255 h 4308192"/>
                <a:gd name="connsiteX2" fmla="*/ 7387934 w 7693996"/>
                <a:gd name="connsiteY2" fmla="*/ 0 h 4308192"/>
                <a:gd name="connsiteX3" fmla="*/ 265252 w 7693996"/>
                <a:gd name="connsiteY3" fmla="*/ 1629 h 4308192"/>
                <a:gd name="connsiteX4" fmla="*/ 547 w 7693996"/>
                <a:gd name="connsiteY4" fmla="*/ 102255 h 4308192"/>
                <a:gd name="connsiteX5" fmla="*/ 551 w 7693996"/>
                <a:gd name="connsiteY5" fmla="*/ 4124306 h 4308192"/>
                <a:gd name="connsiteX6" fmla="*/ 293752 w 7693996"/>
                <a:gd name="connsiteY6" fmla="*/ 4308192 h 4308192"/>
                <a:gd name="connsiteX7" fmla="*/ 293868 w 7693996"/>
                <a:gd name="connsiteY7" fmla="*/ 4308192 h 4308192"/>
                <a:gd name="connsiteX8" fmla="*/ 7370417 w 7693996"/>
                <a:gd name="connsiteY8" fmla="*/ 4308192 h 4308192"/>
                <a:gd name="connsiteX9" fmla="*/ 7480951 w 7693996"/>
                <a:gd name="connsiteY9" fmla="*/ 4170353 h 4308192"/>
                <a:gd name="connsiteX10" fmla="*/ 7646919 w 7693996"/>
                <a:gd name="connsiteY10" fmla="*/ 4145584 h 4308192"/>
                <a:gd name="connsiteX11" fmla="*/ 225362 w 7693996"/>
                <a:gd name="connsiteY11" fmla="*/ 97721 h 4308192"/>
                <a:gd name="connsiteX12" fmla="*/ 7445961 w 7693996"/>
                <a:gd name="connsiteY12" fmla="*/ 99270 h 4308192"/>
                <a:gd name="connsiteX13" fmla="*/ 7470134 w 7693996"/>
                <a:gd name="connsiteY13" fmla="*/ 138682 h 4308192"/>
                <a:gd name="connsiteX14" fmla="*/ 7469023 w 7693996"/>
                <a:gd name="connsiteY14" fmla="*/ 4152604 h 4308192"/>
                <a:gd name="connsiteX15" fmla="*/ 200844 w 7693996"/>
                <a:gd name="connsiteY15" fmla="*/ 4143245 h 4308192"/>
                <a:gd name="connsiteX16" fmla="*/ 202788 w 7693996"/>
                <a:gd name="connsiteY16" fmla="*/ 119574 h 4308192"/>
                <a:gd name="connsiteX17" fmla="*/ 225362 w 7693996"/>
                <a:gd name="connsiteY17" fmla="*/ 97721 h 4308192"/>
                <a:gd name="connsiteX0" fmla="*/ 7704149 w 7717288"/>
                <a:gd name="connsiteY0" fmla="*/ 4145584 h 4308192"/>
                <a:gd name="connsiteX1" fmla="*/ 7675532 w 7717288"/>
                <a:gd name="connsiteY1" fmla="*/ 107255 h 4308192"/>
                <a:gd name="connsiteX2" fmla="*/ 7387934 w 7717288"/>
                <a:gd name="connsiteY2" fmla="*/ 0 h 4308192"/>
                <a:gd name="connsiteX3" fmla="*/ 265252 w 7717288"/>
                <a:gd name="connsiteY3" fmla="*/ 1629 h 4308192"/>
                <a:gd name="connsiteX4" fmla="*/ 547 w 7717288"/>
                <a:gd name="connsiteY4" fmla="*/ 102255 h 4308192"/>
                <a:gd name="connsiteX5" fmla="*/ 551 w 7717288"/>
                <a:gd name="connsiteY5" fmla="*/ 4124306 h 4308192"/>
                <a:gd name="connsiteX6" fmla="*/ 293752 w 7717288"/>
                <a:gd name="connsiteY6" fmla="*/ 4308192 h 4308192"/>
                <a:gd name="connsiteX7" fmla="*/ 293868 w 7717288"/>
                <a:gd name="connsiteY7" fmla="*/ 4308192 h 4308192"/>
                <a:gd name="connsiteX8" fmla="*/ 7370417 w 7717288"/>
                <a:gd name="connsiteY8" fmla="*/ 4308192 h 4308192"/>
                <a:gd name="connsiteX9" fmla="*/ 7480951 w 7717288"/>
                <a:gd name="connsiteY9" fmla="*/ 4170353 h 4308192"/>
                <a:gd name="connsiteX10" fmla="*/ 7704149 w 7717288"/>
                <a:gd name="connsiteY10" fmla="*/ 4145584 h 4308192"/>
                <a:gd name="connsiteX11" fmla="*/ 225362 w 7717288"/>
                <a:gd name="connsiteY11" fmla="*/ 97721 h 4308192"/>
                <a:gd name="connsiteX12" fmla="*/ 7445961 w 7717288"/>
                <a:gd name="connsiteY12" fmla="*/ 99270 h 4308192"/>
                <a:gd name="connsiteX13" fmla="*/ 7470134 w 7717288"/>
                <a:gd name="connsiteY13" fmla="*/ 138682 h 4308192"/>
                <a:gd name="connsiteX14" fmla="*/ 7469023 w 7717288"/>
                <a:gd name="connsiteY14" fmla="*/ 4152604 h 4308192"/>
                <a:gd name="connsiteX15" fmla="*/ 200844 w 7717288"/>
                <a:gd name="connsiteY15" fmla="*/ 4143245 h 4308192"/>
                <a:gd name="connsiteX16" fmla="*/ 202788 w 7717288"/>
                <a:gd name="connsiteY16" fmla="*/ 119574 h 4308192"/>
                <a:gd name="connsiteX17" fmla="*/ 225362 w 7717288"/>
                <a:gd name="connsiteY17" fmla="*/ 97721 h 4308192"/>
                <a:gd name="connsiteX0" fmla="*/ 7686980 w 7707101"/>
                <a:gd name="connsiteY0" fmla="*/ 4145584 h 4308192"/>
                <a:gd name="connsiteX1" fmla="*/ 7675532 w 7707101"/>
                <a:gd name="connsiteY1" fmla="*/ 107255 h 4308192"/>
                <a:gd name="connsiteX2" fmla="*/ 7387934 w 7707101"/>
                <a:gd name="connsiteY2" fmla="*/ 0 h 4308192"/>
                <a:gd name="connsiteX3" fmla="*/ 265252 w 7707101"/>
                <a:gd name="connsiteY3" fmla="*/ 1629 h 4308192"/>
                <a:gd name="connsiteX4" fmla="*/ 547 w 7707101"/>
                <a:gd name="connsiteY4" fmla="*/ 102255 h 4308192"/>
                <a:gd name="connsiteX5" fmla="*/ 551 w 7707101"/>
                <a:gd name="connsiteY5" fmla="*/ 4124306 h 4308192"/>
                <a:gd name="connsiteX6" fmla="*/ 293752 w 7707101"/>
                <a:gd name="connsiteY6" fmla="*/ 4308192 h 4308192"/>
                <a:gd name="connsiteX7" fmla="*/ 293868 w 7707101"/>
                <a:gd name="connsiteY7" fmla="*/ 4308192 h 4308192"/>
                <a:gd name="connsiteX8" fmla="*/ 7370417 w 7707101"/>
                <a:gd name="connsiteY8" fmla="*/ 4308192 h 4308192"/>
                <a:gd name="connsiteX9" fmla="*/ 7480951 w 7707101"/>
                <a:gd name="connsiteY9" fmla="*/ 4170353 h 4308192"/>
                <a:gd name="connsiteX10" fmla="*/ 7686980 w 7707101"/>
                <a:gd name="connsiteY10" fmla="*/ 4145584 h 4308192"/>
                <a:gd name="connsiteX11" fmla="*/ 225362 w 7707101"/>
                <a:gd name="connsiteY11" fmla="*/ 97721 h 4308192"/>
                <a:gd name="connsiteX12" fmla="*/ 7445961 w 7707101"/>
                <a:gd name="connsiteY12" fmla="*/ 99270 h 4308192"/>
                <a:gd name="connsiteX13" fmla="*/ 7470134 w 7707101"/>
                <a:gd name="connsiteY13" fmla="*/ 138682 h 4308192"/>
                <a:gd name="connsiteX14" fmla="*/ 7469023 w 7707101"/>
                <a:gd name="connsiteY14" fmla="*/ 4152604 h 4308192"/>
                <a:gd name="connsiteX15" fmla="*/ 200844 w 7707101"/>
                <a:gd name="connsiteY15" fmla="*/ 4143245 h 4308192"/>
                <a:gd name="connsiteX16" fmla="*/ 202788 w 7707101"/>
                <a:gd name="connsiteY16" fmla="*/ 119574 h 4308192"/>
                <a:gd name="connsiteX17" fmla="*/ 225362 w 7707101"/>
                <a:gd name="connsiteY17" fmla="*/ 97721 h 4308192"/>
                <a:gd name="connsiteX0" fmla="*/ 7715597 w 7725737"/>
                <a:gd name="connsiteY0" fmla="*/ 4145584 h 4308192"/>
                <a:gd name="connsiteX1" fmla="*/ 7675532 w 7725737"/>
                <a:gd name="connsiteY1" fmla="*/ 107255 h 4308192"/>
                <a:gd name="connsiteX2" fmla="*/ 7387934 w 7725737"/>
                <a:gd name="connsiteY2" fmla="*/ 0 h 4308192"/>
                <a:gd name="connsiteX3" fmla="*/ 265252 w 7725737"/>
                <a:gd name="connsiteY3" fmla="*/ 1629 h 4308192"/>
                <a:gd name="connsiteX4" fmla="*/ 547 w 7725737"/>
                <a:gd name="connsiteY4" fmla="*/ 102255 h 4308192"/>
                <a:gd name="connsiteX5" fmla="*/ 551 w 7725737"/>
                <a:gd name="connsiteY5" fmla="*/ 4124306 h 4308192"/>
                <a:gd name="connsiteX6" fmla="*/ 293752 w 7725737"/>
                <a:gd name="connsiteY6" fmla="*/ 4308192 h 4308192"/>
                <a:gd name="connsiteX7" fmla="*/ 293868 w 7725737"/>
                <a:gd name="connsiteY7" fmla="*/ 4308192 h 4308192"/>
                <a:gd name="connsiteX8" fmla="*/ 7370417 w 7725737"/>
                <a:gd name="connsiteY8" fmla="*/ 4308192 h 4308192"/>
                <a:gd name="connsiteX9" fmla="*/ 7480951 w 7725737"/>
                <a:gd name="connsiteY9" fmla="*/ 4170353 h 4308192"/>
                <a:gd name="connsiteX10" fmla="*/ 7715597 w 7725737"/>
                <a:gd name="connsiteY10" fmla="*/ 4145584 h 4308192"/>
                <a:gd name="connsiteX11" fmla="*/ 225362 w 7725737"/>
                <a:gd name="connsiteY11" fmla="*/ 97721 h 4308192"/>
                <a:gd name="connsiteX12" fmla="*/ 7445961 w 7725737"/>
                <a:gd name="connsiteY12" fmla="*/ 99270 h 4308192"/>
                <a:gd name="connsiteX13" fmla="*/ 7470134 w 7725737"/>
                <a:gd name="connsiteY13" fmla="*/ 138682 h 4308192"/>
                <a:gd name="connsiteX14" fmla="*/ 7469023 w 7725737"/>
                <a:gd name="connsiteY14" fmla="*/ 4152604 h 4308192"/>
                <a:gd name="connsiteX15" fmla="*/ 200844 w 7725737"/>
                <a:gd name="connsiteY15" fmla="*/ 4143245 h 4308192"/>
                <a:gd name="connsiteX16" fmla="*/ 202788 w 7725737"/>
                <a:gd name="connsiteY16" fmla="*/ 119574 h 4308192"/>
                <a:gd name="connsiteX17" fmla="*/ 225362 w 7725737"/>
                <a:gd name="connsiteY17" fmla="*/ 97721 h 4308192"/>
                <a:gd name="connsiteX0" fmla="*/ 7697108 w 7712720"/>
                <a:gd name="connsiteY0" fmla="*/ 4145584 h 4308192"/>
                <a:gd name="connsiteX1" fmla="*/ 7675532 w 7712720"/>
                <a:gd name="connsiteY1" fmla="*/ 107255 h 4308192"/>
                <a:gd name="connsiteX2" fmla="*/ 7387934 w 7712720"/>
                <a:gd name="connsiteY2" fmla="*/ 0 h 4308192"/>
                <a:gd name="connsiteX3" fmla="*/ 265252 w 7712720"/>
                <a:gd name="connsiteY3" fmla="*/ 1629 h 4308192"/>
                <a:gd name="connsiteX4" fmla="*/ 547 w 7712720"/>
                <a:gd name="connsiteY4" fmla="*/ 102255 h 4308192"/>
                <a:gd name="connsiteX5" fmla="*/ 551 w 7712720"/>
                <a:gd name="connsiteY5" fmla="*/ 4124306 h 4308192"/>
                <a:gd name="connsiteX6" fmla="*/ 293752 w 7712720"/>
                <a:gd name="connsiteY6" fmla="*/ 4308192 h 4308192"/>
                <a:gd name="connsiteX7" fmla="*/ 293868 w 7712720"/>
                <a:gd name="connsiteY7" fmla="*/ 4308192 h 4308192"/>
                <a:gd name="connsiteX8" fmla="*/ 7370417 w 7712720"/>
                <a:gd name="connsiteY8" fmla="*/ 4308192 h 4308192"/>
                <a:gd name="connsiteX9" fmla="*/ 7480951 w 7712720"/>
                <a:gd name="connsiteY9" fmla="*/ 4170353 h 4308192"/>
                <a:gd name="connsiteX10" fmla="*/ 7697108 w 7712720"/>
                <a:gd name="connsiteY10" fmla="*/ 4145584 h 4308192"/>
                <a:gd name="connsiteX11" fmla="*/ 225362 w 7712720"/>
                <a:gd name="connsiteY11" fmla="*/ 97721 h 4308192"/>
                <a:gd name="connsiteX12" fmla="*/ 7445961 w 7712720"/>
                <a:gd name="connsiteY12" fmla="*/ 99270 h 4308192"/>
                <a:gd name="connsiteX13" fmla="*/ 7470134 w 7712720"/>
                <a:gd name="connsiteY13" fmla="*/ 138682 h 4308192"/>
                <a:gd name="connsiteX14" fmla="*/ 7469023 w 7712720"/>
                <a:gd name="connsiteY14" fmla="*/ 4152604 h 4308192"/>
                <a:gd name="connsiteX15" fmla="*/ 200844 w 7712720"/>
                <a:gd name="connsiteY15" fmla="*/ 4143245 h 4308192"/>
                <a:gd name="connsiteX16" fmla="*/ 202788 w 7712720"/>
                <a:gd name="connsiteY16" fmla="*/ 119574 h 4308192"/>
                <a:gd name="connsiteX17" fmla="*/ 225362 w 7712720"/>
                <a:gd name="connsiteY17" fmla="*/ 97721 h 4308192"/>
                <a:gd name="connsiteX0" fmla="*/ 7703269 w 7716690"/>
                <a:gd name="connsiteY0" fmla="*/ 4145584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45584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684780 w 7706028"/>
                <a:gd name="connsiteY0" fmla="*/ 4147338 h 4308192"/>
                <a:gd name="connsiteX1" fmla="*/ 7675532 w 7706028"/>
                <a:gd name="connsiteY1" fmla="*/ 107255 h 4308192"/>
                <a:gd name="connsiteX2" fmla="*/ 7387934 w 7706028"/>
                <a:gd name="connsiteY2" fmla="*/ 0 h 4308192"/>
                <a:gd name="connsiteX3" fmla="*/ 265252 w 7706028"/>
                <a:gd name="connsiteY3" fmla="*/ 1629 h 4308192"/>
                <a:gd name="connsiteX4" fmla="*/ 547 w 7706028"/>
                <a:gd name="connsiteY4" fmla="*/ 102255 h 4308192"/>
                <a:gd name="connsiteX5" fmla="*/ 551 w 7706028"/>
                <a:gd name="connsiteY5" fmla="*/ 4124306 h 4308192"/>
                <a:gd name="connsiteX6" fmla="*/ 293752 w 7706028"/>
                <a:gd name="connsiteY6" fmla="*/ 4308192 h 4308192"/>
                <a:gd name="connsiteX7" fmla="*/ 293868 w 7706028"/>
                <a:gd name="connsiteY7" fmla="*/ 4308192 h 4308192"/>
                <a:gd name="connsiteX8" fmla="*/ 7370417 w 7706028"/>
                <a:gd name="connsiteY8" fmla="*/ 4308192 h 4308192"/>
                <a:gd name="connsiteX9" fmla="*/ 7480951 w 7706028"/>
                <a:gd name="connsiteY9" fmla="*/ 4170353 h 4308192"/>
                <a:gd name="connsiteX10" fmla="*/ 7684780 w 7706028"/>
                <a:gd name="connsiteY10" fmla="*/ 4147338 h 4308192"/>
                <a:gd name="connsiteX11" fmla="*/ 225362 w 7706028"/>
                <a:gd name="connsiteY11" fmla="*/ 97721 h 4308192"/>
                <a:gd name="connsiteX12" fmla="*/ 7445961 w 7706028"/>
                <a:gd name="connsiteY12" fmla="*/ 99270 h 4308192"/>
                <a:gd name="connsiteX13" fmla="*/ 7470134 w 7706028"/>
                <a:gd name="connsiteY13" fmla="*/ 138682 h 4308192"/>
                <a:gd name="connsiteX14" fmla="*/ 7469023 w 7706028"/>
                <a:gd name="connsiteY14" fmla="*/ 4152604 h 4308192"/>
                <a:gd name="connsiteX15" fmla="*/ 200844 w 7706028"/>
                <a:gd name="connsiteY15" fmla="*/ 4143245 h 4308192"/>
                <a:gd name="connsiteX16" fmla="*/ 202788 w 7706028"/>
                <a:gd name="connsiteY16" fmla="*/ 119574 h 4308192"/>
                <a:gd name="connsiteX17" fmla="*/ 225362 w 7706028"/>
                <a:gd name="connsiteY17" fmla="*/ 97721 h 4308192"/>
                <a:gd name="connsiteX0" fmla="*/ 7703269 w 7716690"/>
                <a:gd name="connsiteY0" fmla="*/ 4152598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52598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697107 w 7712720"/>
                <a:gd name="connsiteY0" fmla="*/ 4152598 h 4308192"/>
                <a:gd name="connsiteX1" fmla="*/ 7675532 w 7712720"/>
                <a:gd name="connsiteY1" fmla="*/ 107255 h 4308192"/>
                <a:gd name="connsiteX2" fmla="*/ 7387934 w 7712720"/>
                <a:gd name="connsiteY2" fmla="*/ 0 h 4308192"/>
                <a:gd name="connsiteX3" fmla="*/ 265252 w 7712720"/>
                <a:gd name="connsiteY3" fmla="*/ 1629 h 4308192"/>
                <a:gd name="connsiteX4" fmla="*/ 547 w 7712720"/>
                <a:gd name="connsiteY4" fmla="*/ 102255 h 4308192"/>
                <a:gd name="connsiteX5" fmla="*/ 551 w 7712720"/>
                <a:gd name="connsiteY5" fmla="*/ 4124306 h 4308192"/>
                <a:gd name="connsiteX6" fmla="*/ 293752 w 7712720"/>
                <a:gd name="connsiteY6" fmla="*/ 4308192 h 4308192"/>
                <a:gd name="connsiteX7" fmla="*/ 293868 w 7712720"/>
                <a:gd name="connsiteY7" fmla="*/ 4308192 h 4308192"/>
                <a:gd name="connsiteX8" fmla="*/ 7370417 w 7712720"/>
                <a:gd name="connsiteY8" fmla="*/ 4308192 h 4308192"/>
                <a:gd name="connsiteX9" fmla="*/ 7480951 w 7712720"/>
                <a:gd name="connsiteY9" fmla="*/ 4170353 h 4308192"/>
                <a:gd name="connsiteX10" fmla="*/ 7697107 w 7712720"/>
                <a:gd name="connsiteY10" fmla="*/ 4152598 h 4308192"/>
                <a:gd name="connsiteX11" fmla="*/ 225362 w 7712720"/>
                <a:gd name="connsiteY11" fmla="*/ 97721 h 4308192"/>
                <a:gd name="connsiteX12" fmla="*/ 7445961 w 7712720"/>
                <a:gd name="connsiteY12" fmla="*/ 99270 h 4308192"/>
                <a:gd name="connsiteX13" fmla="*/ 7470134 w 7712720"/>
                <a:gd name="connsiteY13" fmla="*/ 138682 h 4308192"/>
                <a:gd name="connsiteX14" fmla="*/ 7469023 w 7712720"/>
                <a:gd name="connsiteY14" fmla="*/ 4152604 h 4308192"/>
                <a:gd name="connsiteX15" fmla="*/ 200844 w 7712720"/>
                <a:gd name="connsiteY15" fmla="*/ 4143245 h 4308192"/>
                <a:gd name="connsiteX16" fmla="*/ 202788 w 7712720"/>
                <a:gd name="connsiteY16" fmla="*/ 119574 h 4308192"/>
                <a:gd name="connsiteX17" fmla="*/ 225362 w 7712720"/>
                <a:gd name="connsiteY17" fmla="*/ 97721 h 4308192"/>
                <a:gd name="connsiteX0" fmla="*/ 7703269 w 7716690"/>
                <a:gd name="connsiteY0" fmla="*/ 4152598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52598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703269 w 7711323"/>
                <a:gd name="connsiteY0" fmla="*/ 4152598 h 4308192"/>
                <a:gd name="connsiteX1" fmla="*/ 7675532 w 7711323"/>
                <a:gd name="connsiteY1" fmla="*/ 107255 h 4308192"/>
                <a:gd name="connsiteX2" fmla="*/ 7387934 w 7711323"/>
                <a:gd name="connsiteY2" fmla="*/ 0 h 4308192"/>
                <a:gd name="connsiteX3" fmla="*/ 265252 w 7711323"/>
                <a:gd name="connsiteY3" fmla="*/ 1629 h 4308192"/>
                <a:gd name="connsiteX4" fmla="*/ 547 w 7711323"/>
                <a:gd name="connsiteY4" fmla="*/ 102255 h 4308192"/>
                <a:gd name="connsiteX5" fmla="*/ 551 w 7711323"/>
                <a:gd name="connsiteY5" fmla="*/ 4124306 h 4308192"/>
                <a:gd name="connsiteX6" fmla="*/ 293752 w 7711323"/>
                <a:gd name="connsiteY6" fmla="*/ 4308192 h 4308192"/>
                <a:gd name="connsiteX7" fmla="*/ 293868 w 7711323"/>
                <a:gd name="connsiteY7" fmla="*/ 4308192 h 4308192"/>
                <a:gd name="connsiteX8" fmla="*/ 7370417 w 7711323"/>
                <a:gd name="connsiteY8" fmla="*/ 4308192 h 4308192"/>
                <a:gd name="connsiteX9" fmla="*/ 7480951 w 7711323"/>
                <a:gd name="connsiteY9" fmla="*/ 4170353 h 4308192"/>
                <a:gd name="connsiteX10" fmla="*/ 7703269 w 7711323"/>
                <a:gd name="connsiteY10" fmla="*/ 4152598 h 4308192"/>
                <a:gd name="connsiteX11" fmla="*/ 225362 w 7711323"/>
                <a:gd name="connsiteY11" fmla="*/ 97721 h 4308192"/>
                <a:gd name="connsiteX12" fmla="*/ 7445961 w 7711323"/>
                <a:gd name="connsiteY12" fmla="*/ 99270 h 4308192"/>
                <a:gd name="connsiteX13" fmla="*/ 7470134 w 7711323"/>
                <a:gd name="connsiteY13" fmla="*/ 138682 h 4308192"/>
                <a:gd name="connsiteX14" fmla="*/ 7469023 w 7711323"/>
                <a:gd name="connsiteY14" fmla="*/ 4152604 h 4308192"/>
                <a:gd name="connsiteX15" fmla="*/ 200844 w 7711323"/>
                <a:gd name="connsiteY15" fmla="*/ 4143245 h 4308192"/>
                <a:gd name="connsiteX16" fmla="*/ 202788 w 7711323"/>
                <a:gd name="connsiteY16" fmla="*/ 119574 h 4308192"/>
                <a:gd name="connsiteX17" fmla="*/ 225362 w 7711323"/>
                <a:gd name="connsiteY17" fmla="*/ 97721 h 4308192"/>
                <a:gd name="connsiteX0" fmla="*/ 7480951 w 7676591"/>
                <a:gd name="connsiteY0" fmla="*/ 4170353 h 4308192"/>
                <a:gd name="connsiteX1" fmla="*/ 7675532 w 7676591"/>
                <a:gd name="connsiteY1" fmla="*/ 107255 h 4308192"/>
                <a:gd name="connsiteX2" fmla="*/ 7387934 w 7676591"/>
                <a:gd name="connsiteY2" fmla="*/ 0 h 4308192"/>
                <a:gd name="connsiteX3" fmla="*/ 265252 w 7676591"/>
                <a:gd name="connsiteY3" fmla="*/ 1629 h 4308192"/>
                <a:gd name="connsiteX4" fmla="*/ 547 w 7676591"/>
                <a:gd name="connsiteY4" fmla="*/ 102255 h 4308192"/>
                <a:gd name="connsiteX5" fmla="*/ 551 w 7676591"/>
                <a:gd name="connsiteY5" fmla="*/ 4124306 h 4308192"/>
                <a:gd name="connsiteX6" fmla="*/ 293752 w 7676591"/>
                <a:gd name="connsiteY6" fmla="*/ 4308192 h 4308192"/>
                <a:gd name="connsiteX7" fmla="*/ 293868 w 7676591"/>
                <a:gd name="connsiteY7" fmla="*/ 4308192 h 4308192"/>
                <a:gd name="connsiteX8" fmla="*/ 7370417 w 7676591"/>
                <a:gd name="connsiteY8" fmla="*/ 4308192 h 4308192"/>
                <a:gd name="connsiteX9" fmla="*/ 7480951 w 7676591"/>
                <a:gd name="connsiteY9" fmla="*/ 4170353 h 4308192"/>
                <a:gd name="connsiteX10" fmla="*/ 225362 w 7676591"/>
                <a:gd name="connsiteY10" fmla="*/ 97721 h 4308192"/>
                <a:gd name="connsiteX11" fmla="*/ 7445961 w 7676591"/>
                <a:gd name="connsiteY11" fmla="*/ 99270 h 4308192"/>
                <a:gd name="connsiteX12" fmla="*/ 7470134 w 7676591"/>
                <a:gd name="connsiteY12" fmla="*/ 138682 h 4308192"/>
                <a:gd name="connsiteX13" fmla="*/ 7469023 w 7676591"/>
                <a:gd name="connsiteY13" fmla="*/ 4152604 h 4308192"/>
                <a:gd name="connsiteX14" fmla="*/ 200844 w 7676591"/>
                <a:gd name="connsiteY14" fmla="*/ 4143245 h 4308192"/>
                <a:gd name="connsiteX15" fmla="*/ 202788 w 7676591"/>
                <a:gd name="connsiteY15" fmla="*/ 119574 h 4308192"/>
                <a:gd name="connsiteX16" fmla="*/ 225362 w 7676591"/>
                <a:gd name="connsiteY16" fmla="*/ 97721 h 4308192"/>
                <a:gd name="connsiteX0" fmla="*/ 7598050 w 7678791"/>
                <a:gd name="connsiteY0" fmla="*/ 4151067 h 4308192"/>
                <a:gd name="connsiteX1" fmla="*/ 7675532 w 7678791"/>
                <a:gd name="connsiteY1" fmla="*/ 107255 h 4308192"/>
                <a:gd name="connsiteX2" fmla="*/ 7387934 w 7678791"/>
                <a:gd name="connsiteY2" fmla="*/ 0 h 4308192"/>
                <a:gd name="connsiteX3" fmla="*/ 265252 w 7678791"/>
                <a:gd name="connsiteY3" fmla="*/ 1629 h 4308192"/>
                <a:gd name="connsiteX4" fmla="*/ 547 w 7678791"/>
                <a:gd name="connsiteY4" fmla="*/ 102255 h 4308192"/>
                <a:gd name="connsiteX5" fmla="*/ 551 w 7678791"/>
                <a:gd name="connsiteY5" fmla="*/ 4124306 h 4308192"/>
                <a:gd name="connsiteX6" fmla="*/ 293752 w 7678791"/>
                <a:gd name="connsiteY6" fmla="*/ 4308192 h 4308192"/>
                <a:gd name="connsiteX7" fmla="*/ 293868 w 7678791"/>
                <a:gd name="connsiteY7" fmla="*/ 4308192 h 4308192"/>
                <a:gd name="connsiteX8" fmla="*/ 7370417 w 7678791"/>
                <a:gd name="connsiteY8" fmla="*/ 4308192 h 4308192"/>
                <a:gd name="connsiteX9" fmla="*/ 7598050 w 7678791"/>
                <a:gd name="connsiteY9" fmla="*/ 4151067 h 4308192"/>
                <a:gd name="connsiteX10" fmla="*/ 225362 w 7678791"/>
                <a:gd name="connsiteY10" fmla="*/ 97721 h 4308192"/>
                <a:gd name="connsiteX11" fmla="*/ 7445961 w 7678791"/>
                <a:gd name="connsiteY11" fmla="*/ 99270 h 4308192"/>
                <a:gd name="connsiteX12" fmla="*/ 7470134 w 7678791"/>
                <a:gd name="connsiteY12" fmla="*/ 138682 h 4308192"/>
                <a:gd name="connsiteX13" fmla="*/ 7469023 w 7678791"/>
                <a:gd name="connsiteY13" fmla="*/ 4152604 h 4308192"/>
                <a:gd name="connsiteX14" fmla="*/ 200844 w 7678791"/>
                <a:gd name="connsiteY14" fmla="*/ 4143245 h 4308192"/>
                <a:gd name="connsiteX15" fmla="*/ 202788 w 7678791"/>
                <a:gd name="connsiteY15" fmla="*/ 119574 h 4308192"/>
                <a:gd name="connsiteX16" fmla="*/ 225362 w 7678791"/>
                <a:gd name="connsiteY16" fmla="*/ 97721 h 4308192"/>
                <a:gd name="connsiteX0" fmla="*/ 7665850 w 7695917"/>
                <a:gd name="connsiteY0" fmla="*/ 4151067 h 4308192"/>
                <a:gd name="connsiteX1" fmla="*/ 7675532 w 7695917"/>
                <a:gd name="connsiteY1" fmla="*/ 107255 h 4308192"/>
                <a:gd name="connsiteX2" fmla="*/ 7387934 w 7695917"/>
                <a:gd name="connsiteY2" fmla="*/ 0 h 4308192"/>
                <a:gd name="connsiteX3" fmla="*/ 265252 w 7695917"/>
                <a:gd name="connsiteY3" fmla="*/ 1629 h 4308192"/>
                <a:gd name="connsiteX4" fmla="*/ 547 w 7695917"/>
                <a:gd name="connsiteY4" fmla="*/ 102255 h 4308192"/>
                <a:gd name="connsiteX5" fmla="*/ 551 w 7695917"/>
                <a:gd name="connsiteY5" fmla="*/ 4124306 h 4308192"/>
                <a:gd name="connsiteX6" fmla="*/ 293752 w 7695917"/>
                <a:gd name="connsiteY6" fmla="*/ 4308192 h 4308192"/>
                <a:gd name="connsiteX7" fmla="*/ 293868 w 7695917"/>
                <a:gd name="connsiteY7" fmla="*/ 4308192 h 4308192"/>
                <a:gd name="connsiteX8" fmla="*/ 7370417 w 7695917"/>
                <a:gd name="connsiteY8" fmla="*/ 4308192 h 4308192"/>
                <a:gd name="connsiteX9" fmla="*/ 7665850 w 7695917"/>
                <a:gd name="connsiteY9" fmla="*/ 4151067 h 4308192"/>
                <a:gd name="connsiteX10" fmla="*/ 225362 w 7695917"/>
                <a:gd name="connsiteY10" fmla="*/ 97721 h 4308192"/>
                <a:gd name="connsiteX11" fmla="*/ 7445961 w 7695917"/>
                <a:gd name="connsiteY11" fmla="*/ 99270 h 4308192"/>
                <a:gd name="connsiteX12" fmla="*/ 7470134 w 7695917"/>
                <a:gd name="connsiteY12" fmla="*/ 138682 h 4308192"/>
                <a:gd name="connsiteX13" fmla="*/ 7469023 w 7695917"/>
                <a:gd name="connsiteY13" fmla="*/ 4152604 h 4308192"/>
                <a:gd name="connsiteX14" fmla="*/ 200844 w 7695917"/>
                <a:gd name="connsiteY14" fmla="*/ 4143245 h 4308192"/>
                <a:gd name="connsiteX15" fmla="*/ 202788 w 7695917"/>
                <a:gd name="connsiteY15" fmla="*/ 119574 h 4308192"/>
                <a:gd name="connsiteX16" fmla="*/ 225362 w 7695917"/>
                <a:gd name="connsiteY16" fmla="*/ 97721 h 4308192"/>
                <a:gd name="connsiteX0" fmla="*/ 7678172 w 7703769"/>
                <a:gd name="connsiteY0" fmla="*/ 4149314 h 4308192"/>
                <a:gd name="connsiteX1" fmla="*/ 7675532 w 7703769"/>
                <a:gd name="connsiteY1" fmla="*/ 107255 h 4308192"/>
                <a:gd name="connsiteX2" fmla="*/ 7387934 w 7703769"/>
                <a:gd name="connsiteY2" fmla="*/ 0 h 4308192"/>
                <a:gd name="connsiteX3" fmla="*/ 265252 w 7703769"/>
                <a:gd name="connsiteY3" fmla="*/ 1629 h 4308192"/>
                <a:gd name="connsiteX4" fmla="*/ 547 w 7703769"/>
                <a:gd name="connsiteY4" fmla="*/ 102255 h 4308192"/>
                <a:gd name="connsiteX5" fmla="*/ 551 w 7703769"/>
                <a:gd name="connsiteY5" fmla="*/ 4124306 h 4308192"/>
                <a:gd name="connsiteX6" fmla="*/ 293752 w 7703769"/>
                <a:gd name="connsiteY6" fmla="*/ 4308192 h 4308192"/>
                <a:gd name="connsiteX7" fmla="*/ 293868 w 7703769"/>
                <a:gd name="connsiteY7" fmla="*/ 4308192 h 4308192"/>
                <a:gd name="connsiteX8" fmla="*/ 7370417 w 7703769"/>
                <a:gd name="connsiteY8" fmla="*/ 4308192 h 4308192"/>
                <a:gd name="connsiteX9" fmla="*/ 7678172 w 7703769"/>
                <a:gd name="connsiteY9" fmla="*/ 4149314 h 4308192"/>
                <a:gd name="connsiteX10" fmla="*/ 225362 w 7703769"/>
                <a:gd name="connsiteY10" fmla="*/ 97721 h 4308192"/>
                <a:gd name="connsiteX11" fmla="*/ 7445961 w 7703769"/>
                <a:gd name="connsiteY11" fmla="*/ 99270 h 4308192"/>
                <a:gd name="connsiteX12" fmla="*/ 7470134 w 7703769"/>
                <a:gd name="connsiteY12" fmla="*/ 138682 h 4308192"/>
                <a:gd name="connsiteX13" fmla="*/ 7469023 w 7703769"/>
                <a:gd name="connsiteY13" fmla="*/ 4152604 h 4308192"/>
                <a:gd name="connsiteX14" fmla="*/ 200844 w 7703769"/>
                <a:gd name="connsiteY14" fmla="*/ 4143245 h 4308192"/>
                <a:gd name="connsiteX15" fmla="*/ 202788 w 7703769"/>
                <a:gd name="connsiteY15" fmla="*/ 119574 h 4308192"/>
                <a:gd name="connsiteX16" fmla="*/ 225362 w 7703769"/>
                <a:gd name="connsiteY16" fmla="*/ 97721 h 4308192"/>
                <a:gd name="connsiteX0" fmla="*/ 7690499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499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69023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0499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499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75184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0500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500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75184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6661 w 7717455"/>
                <a:gd name="connsiteY0" fmla="*/ 4149314 h 4308192"/>
                <a:gd name="connsiteX1" fmla="*/ 7675532 w 7717455"/>
                <a:gd name="connsiteY1" fmla="*/ 107255 h 4308192"/>
                <a:gd name="connsiteX2" fmla="*/ 7387934 w 7717455"/>
                <a:gd name="connsiteY2" fmla="*/ 0 h 4308192"/>
                <a:gd name="connsiteX3" fmla="*/ 265252 w 7717455"/>
                <a:gd name="connsiteY3" fmla="*/ 1629 h 4308192"/>
                <a:gd name="connsiteX4" fmla="*/ 547 w 7717455"/>
                <a:gd name="connsiteY4" fmla="*/ 102255 h 4308192"/>
                <a:gd name="connsiteX5" fmla="*/ 551 w 7717455"/>
                <a:gd name="connsiteY5" fmla="*/ 4124306 h 4308192"/>
                <a:gd name="connsiteX6" fmla="*/ 293752 w 7717455"/>
                <a:gd name="connsiteY6" fmla="*/ 4308192 h 4308192"/>
                <a:gd name="connsiteX7" fmla="*/ 293868 w 7717455"/>
                <a:gd name="connsiteY7" fmla="*/ 4308192 h 4308192"/>
                <a:gd name="connsiteX8" fmla="*/ 7370417 w 7717455"/>
                <a:gd name="connsiteY8" fmla="*/ 4308192 h 4308192"/>
                <a:gd name="connsiteX9" fmla="*/ 7696661 w 7717455"/>
                <a:gd name="connsiteY9" fmla="*/ 4149314 h 4308192"/>
                <a:gd name="connsiteX10" fmla="*/ 225362 w 7717455"/>
                <a:gd name="connsiteY10" fmla="*/ 97721 h 4308192"/>
                <a:gd name="connsiteX11" fmla="*/ 7445961 w 7717455"/>
                <a:gd name="connsiteY11" fmla="*/ 99270 h 4308192"/>
                <a:gd name="connsiteX12" fmla="*/ 7470134 w 7717455"/>
                <a:gd name="connsiteY12" fmla="*/ 138682 h 4308192"/>
                <a:gd name="connsiteX13" fmla="*/ 7475184 w 7717455"/>
                <a:gd name="connsiteY13" fmla="*/ 4152604 h 4308192"/>
                <a:gd name="connsiteX14" fmla="*/ 200844 w 7717455"/>
                <a:gd name="connsiteY14" fmla="*/ 4143245 h 4308192"/>
                <a:gd name="connsiteX15" fmla="*/ 202788 w 7717455"/>
                <a:gd name="connsiteY15" fmla="*/ 119574 h 4308192"/>
                <a:gd name="connsiteX16" fmla="*/ 225362 w 7717455"/>
                <a:gd name="connsiteY16" fmla="*/ 97721 h 4308192"/>
                <a:gd name="connsiteX0" fmla="*/ 8084944 w 8088990"/>
                <a:gd name="connsiteY0" fmla="*/ 4194899 h 4308193"/>
                <a:gd name="connsiteX1" fmla="*/ 7675532 w 8088990"/>
                <a:gd name="connsiteY1" fmla="*/ 107255 h 4308193"/>
                <a:gd name="connsiteX2" fmla="*/ 7387934 w 8088990"/>
                <a:gd name="connsiteY2" fmla="*/ 0 h 4308193"/>
                <a:gd name="connsiteX3" fmla="*/ 265252 w 8088990"/>
                <a:gd name="connsiteY3" fmla="*/ 1629 h 4308193"/>
                <a:gd name="connsiteX4" fmla="*/ 547 w 8088990"/>
                <a:gd name="connsiteY4" fmla="*/ 102255 h 4308193"/>
                <a:gd name="connsiteX5" fmla="*/ 551 w 8088990"/>
                <a:gd name="connsiteY5" fmla="*/ 4124306 h 4308193"/>
                <a:gd name="connsiteX6" fmla="*/ 293752 w 8088990"/>
                <a:gd name="connsiteY6" fmla="*/ 4308192 h 4308193"/>
                <a:gd name="connsiteX7" fmla="*/ 293868 w 8088990"/>
                <a:gd name="connsiteY7" fmla="*/ 4308192 h 4308193"/>
                <a:gd name="connsiteX8" fmla="*/ 7370417 w 8088990"/>
                <a:gd name="connsiteY8" fmla="*/ 4308192 h 4308193"/>
                <a:gd name="connsiteX9" fmla="*/ 8084944 w 8088990"/>
                <a:gd name="connsiteY9" fmla="*/ 4194899 h 4308193"/>
                <a:gd name="connsiteX10" fmla="*/ 225362 w 8088990"/>
                <a:gd name="connsiteY10" fmla="*/ 97721 h 4308193"/>
                <a:gd name="connsiteX11" fmla="*/ 7445961 w 8088990"/>
                <a:gd name="connsiteY11" fmla="*/ 99270 h 4308193"/>
                <a:gd name="connsiteX12" fmla="*/ 7470134 w 8088990"/>
                <a:gd name="connsiteY12" fmla="*/ 138682 h 4308193"/>
                <a:gd name="connsiteX13" fmla="*/ 7475184 w 8088990"/>
                <a:gd name="connsiteY13" fmla="*/ 4152604 h 4308193"/>
                <a:gd name="connsiteX14" fmla="*/ 200844 w 8088990"/>
                <a:gd name="connsiteY14" fmla="*/ 4143245 h 4308193"/>
                <a:gd name="connsiteX15" fmla="*/ 202788 w 8088990"/>
                <a:gd name="connsiteY15" fmla="*/ 119574 h 4308193"/>
                <a:gd name="connsiteX16" fmla="*/ 225362 w 8088990"/>
                <a:gd name="connsiteY16" fmla="*/ 97721 h 4308193"/>
                <a:gd name="connsiteX0" fmla="*/ 7770617 w 7782318"/>
                <a:gd name="connsiteY0" fmla="*/ 4147560 h 4308192"/>
                <a:gd name="connsiteX1" fmla="*/ 7675532 w 7782318"/>
                <a:gd name="connsiteY1" fmla="*/ 107255 h 4308192"/>
                <a:gd name="connsiteX2" fmla="*/ 7387934 w 7782318"/>
                <a:gd name="connsiteY2" fmla="*/ 0 h 4308192"/>
                <a:gd name="connsiteX3" fmla="*/ 265252 w 7782318"/>
                <a:gd name="connsiteY3" fmla="*/ 1629 h 4308192"/>
                <a:gd name="connsiteX4" fmla="*/ 547 w 7782318"/>
                <a:gd name="connsiteY4" fmla="*/ 102255 h 4308192"/>
                <a:gd name="connsiteX5" fmla="*/ 551 w 7782318"/>
                <a:gd name="connsiteY5" fmla="*/ 4124306 h 4308192"/>
                <a:gd name="connsiteX6" fmla="*/ 293752 w 7782318"/>
                <a:gd name="connsiteY6" fmla="*/ 4308192 h 4308192"/>
                <a:gd name="connsiteX7" fmla="*/ 293868 w 7782318"/>
                <a:gd name="connsiteY7" fmla="*/ 4308192 h 4308192"/>
                <a:gd name="connsiteX8" fmla="*/ 7370417 w 7782318"/>
                <a:gd name="connsiteY8" fmla="*/ 4308192 h 4308192"/>
                <a:gd name="connsiteX9" fmla="*/ 7770617 w 7782318"/>
                <a:gd name="connsiteY9" fmla="*/ 4147560 h 4308192"/>
                <a:gd name="connsiteX10" fmla="*/ 225362 w 7782318"/>
                <a:gd name="connsiteY10" fmla="*/ 97721 h 4308192"/>
                <a:gd name="connsiteX11" fmla="*/ 7445961 w 7782318"/>
                <a:gd name="connsiteY11" fmla="*/ 99270 h 4308192"/>
                <a:gd name="connsiteX12" fmla="*/ 7470134 w 7782318"/>
                <a:gd name="connsiteY12" fmla="*/ 138682 h 4308192"/>
                <a:gd name="connsiteX13" fmla="*/ 7475184 w 7782318"/>
                <a:gd name="connsiteY13" fmla="*/ 4152604 h 4308192"/>
                <a:gd name="connsiteX14" fmla="*/ 200844 w 7782318"/>
                <a:gd name="connsiteY14" fmla="*/ 4143245 h 4308192"/>
                <a:gd name="connsiteX15" fmla="*/ 202788 w 7782318"/>
                <a:gd name="connsiteY15" fmla="*/ 119574 h 4308192"/>
                <a:gd name="connsiteX16" fmla="*/ 225362 w 7782318"/>
                <a:gd name="connsiteY16" fmla="*/ 97721 h 4308192"/>
                <a:gd name="connsiteX0" fmla="*/ 7721312 w 7737862"/>
                <a:gd name="connsiteY0" fmla="*/ 4156327 h 4308192"/>
                <a:gd name="connsiteX1" fmla="*/ 7675532 w 7737862"/>
                <a:gd name="connsiteY1" fmla="*/ 107255 h 4308192"/>
                <a:gd name="connsiteX2" fmla="*/ 7387934 w 7737862"/>
                <a:gd name="connsiteY2" fmla="*/ 0 h 4308192"/>
                <a:gd name="connsiteX3" fmla="*/ 265252 w 7737862"/>
                <a:gd name="connsiteY3" fmla="*/ 1629 h 4308192"/>
                <a:gd name="connsiteX4" fmla="*/ 547 w 7737862"/>
                <a:gd name="connsiteY4" fmla="*/ 102255 h 4308192"/>
                <a:gd name="connsiteX5" fmla="*/ 551 w 7737862"/>
                <a:gd name="connsiteY5" fmla="*/ 4124306 h 4308192"/>
                <a:gd name="connsiteX6" fmla="*/ 293752 w 7737862"/>
                <a:gd name="connsiteY6" fmla="*/ 4308192 h 4308192"/>
                <a:gd name="connsiteX7" fmla="*/ 293868 w 7737862"/>
                <a:gd name="connsiteY7" fmla="*/ 4308192 h 4308192"/>
                <a:gd name="connsiteX8" fmla="*/ 7370417 w 7737862"/>
                <a:gd name="connsiteY8" fmla="*/ 4308192 h 4308192"/>
                <a:gd name="connsiteX9" fmla="*/ 7721312 w 7737862"/>
                <a:gd name="connsiteY9" fmla="*/ 4156327 h 4308192"/>
                <a:gd name="connsiteX10" fmla="*/ 225362 w 7737862"/>
                <a:gd name="connsiteY10" fmla="*/ 97721 h 4308192"/>
                <a:gd name="connsiteX11" fmla="*/ 7445961 w 7737862"/>
                <a:gd name="connsiteY11" fmla="*/ 99270 h 4308192"/>
                <a:gd name="connsiteX12" fmla="*/ 7470134 w 7737862"/>
                <a:gd name="connsiteY12" fmla="*/ 138682 h 4308192"/>
                <a:gd name="connsiteX13" fmla="*/ 7475184 w 7737862"/>
                <a:gd name="connsiteY13" fmla="*/ 4152604 h 4308192"/>
                <a:gd name="connsiteX14" fmla="*/ 200844 w 7737862"/>
                <a:gd name="connsiteY14" fmla="*/ 4143245 h 4308192"/>
                <a:gd name="connsiteX15" fmla="*/ 202788 w 7737862"/>
                <a:gd name="connsiteY15" fmla="*/ 119574 h 4308192"/>
                <a:gd name="connsiteX16" fmla="*/ 225362 w 7737862"/>
                <a:gd name="connsiteY16" fmla="*/ 97721 h 4308192"/>
                <a:gd name="connsiteX0" fmla="*/ 7708984 w 7727423"/>
                <a:gd name="connsiteY0" fmla="*/ 4156327 h 4308192"/>
                <a:gd name="connsiteX1" fmla="*/ 7675532 w 7727423"/>
                <a:gd name="connsiteY1" fmla="*/ 107255 h 4308192"/>
                <a:gd name="connsiteX2" fmla="*/ 7387934 w 7727423"/>
                <a:gd name="connsiteY2" fmla="*/ 0 h 4308192"/>
                <a:gd name="connsiteX3" fmla="*/ 265252 w 7727423"/>
                <a:gd name="connsiteY3" fmla="*/ 1629 h 4308192"/>
                <a:gd name="connsiteX4" fmla="*/ 547 w 7727423"/>
                <a:gd name="connsiteY4" fmla="*/ 102255 h 4308192"/>
                <a:gd name="connsiteX5" fmla="*/ 551 w 7727423"/>
                <a:gd name="connsiteY5" fmla="*/ 4124306 h 4308192"/>
                <a:gd name="connsiteX6" fmla="*/ 293752 w 7727423"/>
                <a:gd name="connsiteY6" fmla="*/ 4308192 h 4308192"/>
                <a:gd name="connsiteX7" fmla="*/ 293868 w 7727423"/>
                <a:gd name="connsiteY7" fmla="*/ 4308192 h 4308192"/>
                <a:gd name="connsiteX8" fmla="*/ 7370417 w 7727423"/>
                <a:gd name="connsiteY8" fmla="*/ 4308192 h 4308192"/>
                <a:gd name="connsiteX9" fmla="*/ 7708984 w 7727423"/>
                <a:gd name="connsiteY9" fmla="*/ 4156327 h 4308192"/>
                <a:gd name="connsiteX10" fmla="*/ 225362 w 7727423"/>
                <a:gd name="connsiteY10" fmla="*/ 97721 h 4308192"/>
                <a:gd name="connsiteX11" fmla="*/ 7445961 w 7727423"/>
                <a:gd name="connsiteY11" fmla="*/ 99270 h 4308192"/>
                <a:gd name="connsiteX12" fmla="*/ 7470134 w 7727423"/>
                <a:gd name="connsiteY12" fmla="*/ 138682 h 4308192"/>
                <a:gd name="connsiteX13" fmla="*/ 7475184 w 7727423"/>
                <a:gd name="connsiteY13" fmla="*/ 4152604 h 4308192"/>
                <a:gd name="connsiteX14" fmla="*/ 200844 w 7727423"/>
                <a:gd name="connsiteY14" fmla="*/ 4143245 h 4308192"/>
                <a:gd name="connsiteX15" fmla="*/ 202788 w 7727423"/>
                <a:gd name="connsiteY15" fmla="*/ 119574 h 4308192"/>
                <a:gd name="connsiteX16" fmla="*/ 225362 w 7727423"/>
                <a:gd name="connsiteY16" fmla="*/ 97721 h 4308192"/>
                <a:gd name="connsiteX0" fmla="*/ 7665840 w 7695913"/>
                <a:gd name="connsiteY0" fmla="*/ 4156327 h 4308192"/>
                <a:gd name="connsiteX1" fmla="*/ 7675532 w 7695913"/>
                <a:gd name="connsiteY1" fmla="*/ 107255 h 4308192"/>
                <a:gd name="connsiteX2" fmla="*/ 7387934 w 7695913"/>
                <a:gd name="connsiteY2" fmla="*/ 0 h 4308192"/>
                <a:gd name="connsiteX3" fmla="*/ 265252 w 7695913"/>
                <a:gd name="connsiteY3" fmla="*/ 1629 h 4308192"/>
                <a:gd name="connsiteX4" fmla="*/ 547 w 7695913"/>
                <a:gd name="connsiteY4" fmla="*/ 102255 h 4308192"/>
                <a:gd name="connsiteX5" fmla="*/ 551 w 7695913"/>
                <a:gd name="connsiteY5" fmla="*/ 4124306 h 4308192"/>
                <a:gd name="connsiteX6" fmla="*/ 293752 w 7695913"/>
                <a:gd name="connsiteY6" fmla="*/ 4308192 h 4308192"/>
                <a:gd name="connsiteX7" fmla="*/ 293868 w 7695913"/>
                <a:gd name="connsiteY7" fmla="*/ 4308192 h 4308192"/>
                <a:gd name="connsiteX8" fmla="*/ 7370417 w 7695913"/>
                <a:gd name="connsiteY8" fmla="*/ 4308192 h 4308192"/>
                <a:gd name="connsiteX9" fmla="*/ 7665840 w 7695913"/>
                <a:gd name="connsiteY9" fmla="*/ 4156327 h 4308192"/>
                <a:gd name="connsiteX10" fmla="*/ 225362 w 7695913"/>
                <a:gd name="connsiteY10" fmla="*/ 97721 h 4308192"/>
                <a:gd name="connsiteX11" fmla="*/ 7445961 w 7695913"/>
                <a:gd name="connsiteY11" fmla="*/ 99270 h 4308192"/>
                <a:gd name="connsiteX12" fmla="*/ 7470134 w 7695913"/>
                <a:gd name="connsiteY12" fmla="*/ 138682 h 4308192"/>
                <a:gd name="connsiteX13" fmla="*/ 7475184 w 7695913"/>
                <a:gd name="connsiteY13" fmla="*/ 4152604 h 4308192"/>
                <a:gd name="connsiteX14" fmla="*/ 200844 w 7695913"/>
                <a:gd name="connsiteY14" fmla="*/ 4143245 h 4308192"/>
                <a:gd name="connsiteX15" fmla="*/ 202788 w 7695913"/>
                <a:gd name="connsiteY15" fmla="*/ 119574 h 4308192"/>
                <a:gd name="connsiteX16" fmla="*/ 225362 w 7695913"/>
                <a:gd name="connsiteY16" fmla="*/ 97721 h 4308192"/>
                <a:gd name="connsiteX0" fmla="*/ 7665840 w 7688649"/>
                <a:gd name="connsiteY0" fmla="*/ 4156327 h 4308192"/>
                <a:gd name="connsiteX1" fmla="*/ 7675532 w 7688649"/>
                <a:gd name="connsiteY1" fmla="*/ 107255 h 4308192"/>
                <a:gd name="connsiteX2" fmla="*/ 7387934 w 7688649"/>
                <a:gd name="connsiteY2" fmla="*/ 0 h 4308192"/>
                <a:gd name="connsiteX3" fmla="*/ 265252 w 7688649"/>
                <a:gd name="connsiteY3" fmla="*/ 1629 h 4308192"/>
                <a:gd name="connsiteX4" fmla="*/ 547 w 7688649"/>
                <a:gd name="connsiteY4" fmla="*/ 102255 h 4308192"/>
                <a:gd name="connsiteX5" fmla="*/ 551 w 7688649"/>
                <a:gd name="connsiteY5" fmla="*/ 4124306 h 4308192"/>
                <a:gd name="connsiteX6" fmla="*/ 293752 w 7688649"/>
                <a:gd name="connsiteY6" fmla="*/ 4308192 h 4308192"/>
                <a:gd name="connsiteX7" fmla="*/ 293868 w 7688649"/>
                <a:gd name="connsiteY7" fmla="*/ 4308192 h 4308192"/>
                <a:gd name="connsiteX8" fmla="*/ 7370417 w 7688649"/>
                <a:gd name="connsiteY8" fmla="*/ 4308192 h 4308192"/>
                <a:gd name="connsiteX9" fmla="*/ 7665840 w 7688649"/>
                <a:gd name="connsiteY9" fmla="*/ 4156327 h 4308192"/>
                <a:gd name="connsiteX10" fmla="*/ 225362 w 7688649"/>
                <a:gd name="connsiteY10" fmla="*/ 97721 h 4308192"/>
                <a:gd name="connsiteX11" fmla="*/ 7445961 w 7688649"/>
                <a:gd name="connsiteY11" fmla="*/ 99270 h 4308192"/>
                <a:gd name="connsiteX12" fmla="*/ 7470134 w 7688649"/>
                <a:gd name="connsiteY12" fmla="*/ 138682 h 4308192"/>
                <a:gd name="connsiteX13" fmla="*/ 7475184 w 7688649"/>
                <a:gd name="connsiteY13" fmla="*/ 4152604 h 4308192"/>
                <a:gd name="connsiteX14" fmla="*/ 200844 w 7688649"/>
                <a:gd name="connsiteY14" fmla="*/ 4143245 h 4308192"/>
                <a:gd name="connsiteX15" fmla="*/ 202788 w 7688649"/>
                <a:gd name="connsiteY15" fmla="*/ 119574 h 4308192"/>
                <a:gd name="connsiteX16" fmla="*/ 225362 w 7688649"/>
                <a:gd name="connsiteY16" fmla="*/ 97721 h 4308192"/>
                <a:gd name="connsiteX0" fmla="*/ 7665840 w 7684590"/>
                <a:gd name="connsiteY0" fmla="*/ 4156327 h 4308192"/>
                <a:gd name="connsiteX1" fmla="*/ 7675532 w 7684590"/>
                <a:gd name="connsiteY1" fmla="*/ 107255 h 4308192"/>
                <a:gd name="connsiteX2" fmla="*/ 7387934 w 7684590"/>
                <a:gd name="connsiteY2" fmla="*/ 0 h 4308192"/>
                <a:gd name="connsiteX3" fmla="*/ 265252 w 7684590"/>
                <a:gd name="connsiteY3" fmla="*/ 1629 h 4308192"/>
                <a:gd name="connsiteX4" fmla="*/ 547 w 7684590"/>
                <a:gd name="connsiteY4" fmla="*/ 102255 h 4308192"/>
                <a:gd name="connsiteX5" fmla="*/ 551 w 7684590"/>
                <a:gd name="connsiteY5" fmla="*/ 4124306 h 4308192"/>
                <a:gd name="connsiteX6" fmla="*/ 293752 w 7684590"/>
                <a:gd name="connsiteY6" fmla="*/ 4308192 h 4308192"/>
                <a:gd name="connsiteX7" fmla="*/ 293868 w 7684590"/>
                <a:gd name="connsiteY7" fmla="*/ 4308192 h 4308192"/>
                <a:gd name="connsiteX8" fmla="*/ 7370417 w 7684590"/>
                <a:gd name="connsiteY8" fmla="*/ 4308192 h 4308192"/>
                <a:gd name="connsiteX9" fmla="*/ 7665840 w 7684590"/>
                <a:gd name="connsiteY9" fmla="*/ 4156327 h 4308192"/>
                <a:gd name="connsiteX10" fmla="*/ 225362 w 7684590"/>
                <a:gd name="connsiteY10" fmla="*/ 97721 h 4308192"/>
                <a:gd name="connsiteX11" fmla="*/ 7445961 w 7684590"/>
                <a:gd name="connsiteY11" fmla="*/ 99270 h 4308192"/>
                <a:gd name="connsiteX12" fmla="*/ 7470134 w 7684590"/>
                <a:gd name="connsiteY12" fmla="*/ 138682 h 4308192"/>
                <a:gd name="connsiteX13" fmla="*/ 7475184 w 7684590"/>
                <a:gd name="connsiteY13" fmla="*/ 4152604 h 4308192"/>
                <a:gd name="connsiteX14" fmla="*/ 200844 w 7684590"/>
                <a:gd name="connsiteY14" fmla="*/ 4143245 h 4308192"/>
                <a:gd name="connsiteX15" fmla="*/ 202788 w 7684590"/>
                <a:gd name="connsiteY15" fmla="*/ 119574 h 4308192"/>
                <a:gd name="connsiteX16" fmla="*/ 225362 w 7684590"/>
                <a:gd name="connsiteY16" fmla="*/ 97721 h 4308192"/>
                <a:gd name="connsiteX0" fmla="*/ 7678163 w 7690424"/>
                <a:gd name="connsiteY0" fmla="*/ 4156327 h 4308192"/>
                <a:gd name="connsiteX1" fmla="*/ 7675532 w 7690424"/>
                <a:gd name="connsiteY1" fmla="*/ 107255 h 4308192"/>
                <a:gd name="connsiteX2" fmla="*/ 7387934 w 7690424"/>
                <a:gd name="connsiteY2" fmla="*/ 0 h 4308192"/>
                <a:gd name="connsiteX3" fmla="*/ 265252 w 7690424"/>
                <a:gd name="connsiteY3" fmla="*/ 1629 h 4308192"/>
                <a:gd name="connsiteX4" fmla="*/ 547 w 7690424"/>
                <a:gd name="connsiteY4" fmla="*/ 102255 h 4308192"/>
                <a:gd name="connsiteX5" fmla="*/ 551 w 7690424"/>
                <a:gd name="connsiteY5" fmla="*/ 4124306 h 4308192"/>
                <a:gd name="connsiteX6" fmla="*/ 293752 w 7690424"/>
                <a:gd name="connsiteY6" fmla="*/ 4308192 h 4308192"/>
                <a:gd name="connsiteX7" fmla="*/ 293868 w 7690424"/>
                <a:gd name="connsiteY7" fmla="*/ 4308192 h 4308192"/>
                <a:gd name="connsiteX8" fmla="*/ 7370417 w 7690424"/>
                <a:gd name="connsiteY8" fmla="*/ 4308192 h 4308192"/>
                <a:gd name="connsiteX9" fmla="*/ 7678163 w 7690424"/>
                <a:gd name="connsiteY9" fmla="*/ 4156327 h 4308192"/>
                <a:gd name="connsiteX10" fmla="*/ 225362 w 7690424"/>
                <a:gd name="connsiteY10" fmla="*/ 97721 h 4308192"/>
                <a:gd name="connsiteX11" fmla="*/ 7445961 w 7690424"/>
                <a:gd name="connsiteY11" fmla="*/ 99270 h 4308192"/>
                <a:gd name="connsiteX12" fmla="*/ 7470134 w 7690424"/>
                <a:gd name="connsiteY12" fmla="*/ 138682 h 4308192"/>
                <a:gd name="connsiteX13" fmla="*/ 7475184 w 7690424"/>
                <a:gd name="connsiteY13" fmla="*/ 4152604 h 4308192"/>
                <a:gd name="connsiteX14" fmla="*/ 200844 w 7690424"/>
                <a:gd name="connsiteY14" fmla="*/ 4143245 h 4308192"/>
                <a:gd name="connsiteX15" fmla="*/ 202788 w 7690424"/>
                <a:gd name="connsiteY15" fmla="*/ 119574 h 4308192"/>
                <a:gd name="connsiteX16" fmla="*/ 225362 w 7690424"/>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93868 w 7688603"/>
                <a:gd name="connsiteY7" fmla="*/ 4308192 h 4308192"/>
                <a:gd name="connsiteX8" fmla="*/ 7370417 w 7688603"/>
                <a:gd name="connsiteY8" fmla="*/ 4308192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93868 w 7688603"/>
                <a:gd name="connsiteY7" fmla="*/ 4308192 h 4308192"/>
                <a:gd name="connsiteX8" fmla="*/ 7370415 w 7688603"/>
                <a:gd name="connsiteY8" fmla="*/ 4287154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87708 w 7688603"/>
                <a:gd name="connsiteY7" fmla="*/ 4267867 h 4308192"/>
                <a:gd name="connsiteX8" fmla="*/ 7370415 w 7688603"/>
                <a:gd name="connsiteY8" fmla="*/ 4287154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7370415 w 7688603"/>
                <a:gd name="connsiteY7" fmla="*/ 4287154 h 4308192"/>
                <a:gd name="connsiteX8" fmla="*/ 7678163 w 7688603"/>
                <a:gd name="connsiteY8" fmla="*/ 4156327 h 4308192"/>
                <a:gd name="connsiteX9" fmla="*/ 225362 w 7688603"/>
                <a:gd name="connsiteY9" fmla="*/ 97721 h 4308192"/>
                <a:gd name="connsiteX10" fmla="*/ 7445961 w 7688603"/>
                <a:gd name="connsiteY10" fmla="*/ 99270 h 4308192"/>
                <a:gd name="connsiteX11" fmla="*/ 7470134 w 7688603"/>
                <a:gd name="connsiteY11" fmla="*/ 138682 h 4308192"/>
                <a:gd name="connsiteX12" fmla="*/ 7475184 w 7688603"/>
                <a:gd name="connsiteY12" fmla="*/ 4152604 h 4308192"/>
                <a:gd name="connsiteX13" fmla="*/ 200844 w 7688603"/>
                <a:gd name="connsiteY13" fmla="*/ 4143245 h 4308192"/>
                <a:gd name="connsiteX14" fmla="*/ 202788 w 7688603"/>
                <a:gd name="connsiteY14" fmla="*/ 119574 h 4308192"/>
                <a:gd name="connsiteX15" fmla="*/ 225362 w 7688603"/>
                <a:gd name="connsiteY15" fmla="*/ 97721 h 4308192"/>
                <a:gd name="connsiteX0" fmla="*/ 7678163 w 7688603"/>
                <a:gd name="connsiteY0" fmla="*/ 4156327 h 4288906"/>
                <a:gd name="connsiteX1" fmla="*/ 7675532 w 7688603"/>
                <a:gd name="connsiteY1" fmla="*/ 107255 h 4288906"/>
                <a:gd name="connsiteX2" fmla="*/ 7387934 w 7688603"/>
                <a:gd name="connsiteY2" fmla="*/ 0 h 4288906"/>
                <a:gd name="connsiteX3" fmla="*/ 265252 w 7688603"/>
                <a:gd name="connsiteY3" fmla="*/ 1629 h 4288906"/>
                <a:gd name="connsiteX4" fmla="*/ 547 w 7688603"/>
                <a:gd name="connsiteY4" fmla="*/ 102255 h 4288906"/>
                <a:gd name="connsiteX5" fmla="*/ 551 w 7688603"/>
                <a:gd name="connsiteY5" fmla="*/ 4124306 h 4288906"/>
                <a:gd name="connsiteX6" fmla="*/ 306079 w 7688603"/>
                <a:gd name="connsiteY6" fmla="*/ 4288906 h 4288906"/>
                <a:gd name="connsiteX7" fmla="*/ 7370415 w 7688603"/>
                <a:gd name="connsiteY7" fmla="*/ 4287154 h 4288906"/>
                <a:gd name="connsiteX8" fmla="*/ 7678163 w 7688603"/>
                <a:gd name="connsiteY8" fmla="*/ 4156327 h 4288906"/>
                <a:gd name="connsiteX9" fmla="*/ 225362 w 7688603"/>
                <a:gd name="connsiteY9" fmla="*/ 97721 h 4288906"/>
                <a:gd name="connsiteX10" fmla="*/ 7445961 w 7688603"/>
                <a:gd name="connsiteY10" fmla="*/ 99270 h 4288906"/>
                <a:gd name="connsiteX11" fmla="*/ 7470134 w 7688603"/>
                <a:gd name="connsiteY11" fmla="*/ 138682 h 4288906"/>
                <a:gd name="connsiteX12" fmla="*/ 7475184 w 7688603"/>
                <a:gd name="connsiteY12" fmla="*/ 4152604 h 4288906"/>
                <a:gd name="connsiteX13" fmla="*/ 200844 w 7688603"/>
                <a:gd name="connsiteY13" fmla="*/ 4143245 h 4288906"/>
                <a:gd name="connsiteX14" fmla="*/ 202788 w 7688603"/>
                <a:gd name="connsiteY14" fmla="*/ 119574 h 4288906"/>
                <a:gd name="connsiteX15" fmla="*/ 225362 w 7688603"/>
                <a:gd name="connsiteY15" fmla="*/ 97721 h 4288906"/>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87590 w 7688603"/>
                <a:gd name="connsiteY6" fmla="*/ 4280140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0140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1894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1894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87586 w 7688603"/>
                <a:gd name="connsiteY6" fmla="*/ 4283647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8907"/>
                <a:gd name="connsiteX1" fmla="*/ 7675532 w 7688603"/>
                <a:gd name="connsiteY1" fmla="*/ 107255 h 4288907"/>
                <a:gd name="connsiteX2" fmla="*/ 7387934 w 7688603"/>
                <a:gd name="connsiteY2" fmla="*/ 0 h 4288907"/>
                <a:gd name="connsiteX3" fmla="*/ 265252 w 7688603"/>
                <a:gd name="connsiteY3" fmla="*/ 1629 h 4288907"/>
                <a:gd name="connsiteX4" fmla="*/ 547 w 7688603"/>
                <a:gd name="connsiteY4" fmla="*/ 102255 h 4288907"/>
                <a:gd name="connsiteX5" fmla="*/ 551 w 7688603"/>
                <a:gd name="connsiteY5" fmla="*/ 4124306 h 4288907"/>
                <a:gd name="connsiteX6" fmla="*/ 299913 w 7688603"/>
                <a:gd name="connsiteY6" fmla="*/ 4288907 h 4288907"/>
                <a:gd name="connsiteX7" fmla="*/ 7370415 w 7688603"/>
                <a:gd name="connsiteY7" fmla="*/ 4287154 h 4288907"/>
                <a:gd name="connsiteX8" fmla="*/ 7678163 w 7688603"/>
                <a:gd name="connsiteY8" fmla="*/ 4156327 h 4288907"/>
                <a:gd name="connsiteX9" fmla="*/ 225362 w 7688603"/>
                <a:gd name="connsiteY9" fmla="*/ 97721 h 4288907"/>
                <a:gd name="connsiteX10" fmla="*/ 7445961 w 7688603"/>
                <a:gd name="connsiteY10" fmla="*/ 99270 h 4288907"/>
                <a:gd name="connsiteX11" fmla="*/ 7470134 w 7688603"/>
                <a:gd name="connsiteY11" fmla="*/ 138682 h 4288907"/>
                <a:gd name="connsiteX12" fmla="*/ 7475184 w 7688603"/>
                <a:gd name="connsiteY12" fmla="*/ 4152604 h 4288907"/>
                <a:gd name="connsiteX13" fmla="*/ 200844 w 7688603"/>
                <a:gd name="connsiteY13" fmla="*/ 4143245 h 4288907"/>
                <a:gd name="connsiteX14" fmla="*/ 202788 w 7688603"/>
                <a:gd name="connsiteY14" fmla="*/ 119574 h 4288907"/>
                <a:gd name="connsiteX15" fmla="*/ 225362 w 7688603"/>
                <a:gd name="connsiteY15" fmla="*/ 97721 h 4288907"/>
                <a:gd name="connsiteX0" fmla="*/ 7678163 w 7688603"/>
                <a:gd name="connsiteY0" fmla="*/ 4156327 h 4288907"/>
                <a:gd name="connsiteX1" fmla="*/ 7675532 w 7688603"/>
                <a:gd name="connsiteY1" fmla="*/ 107255 h 4288907"/>
                <a:gd name="connsiteX2" fmla="*/ 7387934 w 7688603"/>
                <a:gd name="connsiteY2" fmla="*/ 0 h 4288907"/>
                <a:gd name="connsiteX3" fmla="*/ 265252 w 7688603"/>
                <a:gd name="connsiteY3" fmla="*/ 1629 h 4288907"/>
                <a:gd name="connsiteX4" fmla="*/ 547 w 7688603"/>
                <a:gd name="connsiteY4" fmla="*/ 102255 h 4288907"/>
                <a:gd name="connsiteX5" fmla="*/ 551 w 7688603"/>
                <a:gd name="connsiteY5" fmla="*/ 4124306 h 4288907"/>
                <a:gd name="connsiteX6" fmla="*/ 299913 w 7688603"/>
                <a:gd name="connsiteY6" fmla="*/ 4288907 h 4288907"/>
                <a:gd name="connsiteX7" fmla="*/ 7364254 w 7688603"/>
                <a:gd name="connsiteY7" fmla="*/ 4287154 h 4288907"/>
                <a:gd name="connsiteX8" fmla="*/ 7678163 w 7688603"/>
                <a:gd name="connsiteY8" fmla="*/ 4156327 h 4288907"/>
                <a:gd name="connsiteX9" fmla="*/ 225362 w 7688603"/>
                <a:gd name="connsiteY9" fmla="*/ 97721 h 4288907"/>
                <a:gd name="connsiteX10" fmla="*/ 7445961 w 7688603"/>
                <a:gd name="connsiteY10" fmla="*/ 99270 h 4288907"/>
                <a:gd name="connsiteX11" fmla="*/ 7470134 w 7688603"/>
                <a:gd name="connsiteY11" fmla="*/ 138682 h 4288907"/>
                <a:gd name="connsiteX12" fmla="*/ 7475184 w 7688603"/>
                <a:gd name="connsiteY12" fmla="*/ 4152604 h 4288907"/>
                <a:gd name="connsiteX13" fmla="*/ 200844 w 7688603"/>
                <a:gd name="connsiteY13" fmla="*/ 4143245 h 4288907"/>
                <a:gd name="connsiteX14" fmla="*/ 202788 w 7688603"/>
                <a:gd name="connsiteY14" fmla="*/ 119574 h 4288907"/>
                <a:gd name="connsiteX15" fmla="*/ 225362 w 7688603"/>
                <a:gd name="connsiteY15" fmla="*/ 97721 h 4288907"/>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24306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4 w 7688603"/>
                <a:gd name="connsiteY13" fmla="*/ 4143245 h 4288908"/>
                <a:gd name="connsiteX14" fmla="*/ 202788 w 7688603"/>
                <a:gd name="connsiteY14" fmla="*/ 119574 h 4288908"/>
                <a:gd name="connsiteX15" fmla="*/ 225362 w 7688603"/>
                <a:gd name="connsiteY15" fmla="*/ 97721 h 4288908"/>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24306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3 w 7688603"/>
                <a:gd name="connsiteY13" fmla="*/ 4157271 h 4288908"/>
                <a:gd name="connsiteX14" fmla="*/ 202788 w 7688603"/>
                <a:gd name="connsiteY14" fmla="*/ 119574 h 4288908"/>
                <a:gd name="connsiteX15" fmla="*/ 225362 w 7688603"/>
                <a:gd name="connsiteY15" fmla="*/ 97721 h 4288908"/>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61125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3 w 7688603"/>
                <a:gd name="connsiteY13" fmla="*/ 4157271 h 4288908"/>
                <a:gd name="connsiteX14" fmla="*/ 202788 w 7688603"/>
                <a:gd name="connsiteY14" fmla="*/ 119574 h 4288908"/>
                <a:gd name="connsiteX15" fmla="*/ 225362 w 7688603"/>
                <a:gd name="connsiteY15" fmla="*/ 97721 h 4288908"/>
                <a:gd name="connsiteX0" fmla="*/ 7678163 w 7688603"/>
                <a:gd name="connsiteY0" fmla="*/ 4198382 h 4330963"/>
                <a:gd name="connsiteX1" fmla="*/ 7675532 w 7688603"/>
                <a:gd name="connsiteY1" fmla="*/ 149310 h 4330963"/>
                <a:gd name="connsiteX2" fmla="*/ 7387934 w 7688603"/>
                <a:gd name="connsiteY2" fmla="*/ 42055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201912 h 4334493"/>
                <a:gd name="connsiteX1" fmla="*/ 7675532 w 7688603"/>
                <a:gd name="connsiteY1" fmla="*/ 152840 h 4334493"/>
                <a:gd name="connsiteX2" fmla="*/ 7407966 w 7688603"/>
                <a:gd name="connsiteY2" fmla="*/ 0 h 4334493"/>
                <a:gd name="connsiteX3" fmla="*/ 311992 w 7688603"/>
                <a:gd name="connsiteY3" fmla="*/ 3530 h 4334493"/>
                <a:gd name="connsiteX4" fmla="*/ 547 w 7688603"/>
                <a:gd name="connsiteY4" fmla="*/ 147840 h 4334493"/>
                <a:gd name="connsiteX5" fmla="*/ 551 w 7688603"/>
                <a:gd name="connsiteY5" fmla="*/ 4206710 h 4334493"/>
                <a:gd name="connsiteX6" fmla="*/ 299913 w 7688603"/>
                <a:gd name="connsiteY6" fmla="*/ 4334492 h 4334493"/>
                <a:gd name="connsiteX7" fmla="*/ 7351931 w 7688603"/>
                <a:gd name="connsiteY7" fmla="*/ 4334493 h 4334493"/>
                <a:gd name="connsiteX8" fmla="*/ 7678163 w 7688603"/>
                <a:gd name="connsiteY8" fmla="*/ 4201912 h 4334493"/>
                <a:gd name="connsiteX9" fmla="*/ 225362 w 7688603"/>
                <a:gd name="connsiteY9" fmla="*/ 143306 h 4334493"/>
                <a:gd name="connsiteX10" fmla="*/ 7445961 w 7688603"/>
                <a:gd name="connsiteY10" fmla="*/ 144855 h 4334493"/>
                <a:gd name="connsiteX11" fmla="*/ 7470134 w 7688603"/>
                <a:gd name="connsiteY11" fmla="*/ 184267 h 4334493"/>
                <a:gd name="connsiteX12" fmla="*/ 7475184 w 7688603"/>
                <a:gd name="connsiteY12" fmla="*/ 4198189 h 4334493"/>
                <a:gd name="connsiteX13" fmla="*/ 200843 w 7688603"/>
                <a:gd name="connsiteY13" fmla="*/ 4202856 h 4334493"/>
                <a:gd name="connsiteX14" fmla="*/ 202788 w 7688603"/>
                <a:gd name="connsiteY14" fmla="*/ 165159 h 4334493"/>
                <a:gd name="connsiteX15" fmla="*/ 225362 w 7688603"/>
                <a:gd name="connsiteY15" fmla="*/ 143306 h 4334493"/>
                <a:gd name="connsiteX0" fmla="*/ 7678163 w 7688603"/>
                <a:gd name="connsiteY0" fmla="*/ 4198382 h 4330963"/>
                <a:gd name="connsiteX1" fmla="*/ 7675532 w 7688603"/>
                <a:gd name="connsiteY1" fmla="*/ 149310 h 4330963"/>
                <a:gd name="connsiteX2" fmla="*/ 7407966 w 7688603"/>
                <a:gd name="connsiteY2" fmla="*/ 11665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414645 w 7688603"/>
                <a:gd name="connsiteY2" fmla="*/ 5968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401291 w 7688603"/>
                <a:gd name="connsiteY2" fmla="*/ 2169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201912 h 4334493"/>
                <a:gd name="connsiteX1" fmla="*/ 7675532 w 7688603"/>
                <a:gd name="connsiteY1" fmla="*/ 152840 h 4334493"/>
                <a:gd name="connsiteX2" fmla="*/ 7381258 w 7688603"/>
                <a:gd name="connsiteY2" fmla="*/ 0 h 4334493"/>
                <a:gd name="connsiteX3" fmla="*/ 311992 w 7688603"/>
                <a:gd name="connsiteY3" fmla="*/ 3530 h 4334493"/>
                <a:gd name="connsiteX4" fmla="*/ 547 w 7688603"/>
                <a:gd name="connsiteY4" fmla="*/ 147840 h 4334493"/>
                <a:gd name="connsiteX5" fmla="*/ 551 w 7688603"/>
                <a:gd name="connsiteY5" fmla="*/ 4206710 h 4334493"/>
                <a:gd name="connsiteX6" fmla="*/ 299913 w 7688603"/>
                <a:gd name="connsiteY6" fmla="*/ 4334492 h 4334493"/>
                <a:gd name="connsiteX7" fmla="*/ 7351931 w 7688603"/>
                <a:gd name="connsiteY7" fmla="*/ 4334493 h 4334493"/>
                <a:gd name="connsiteX8" fmla="*/ 7678163 w 7688603"/>
                <a:gd name="connsiteY8" fmla="*/ 4201912 h 4334493"/>
                <a:gd name="connsiteX9" fmla="*/ 225362 w 7688603"/>
                <a:gd name="connsiteY9" fmla="*/ 143306 h 4334493"/>
                <a:gd name="connsiteX10" fmla="*/ 7445961 w 7688603"/>
                <a:gd name="connsiteY10" fmla="*/ 144855 h 4334493"/>
                <a:gd name="connsiteX11" fmla="*/ 7470134 w 7688603"/>
                <a:gd name="connsiteY11" fmla="*/ 184267 h 4334493"/>
                <a:gd name="connsiteX12" fmla="*/ 7475184 w 7688603"/>
                <a:gd name="connsiteY12" fmla="*/ 4198189 h 4334493"/>
                <a:gd name="connsiteX13" fmla="*/ 200843 w 7688603"/>
                <a:gd name="connsiteY13" fmla="*/ 4202856 h 4334493"/>
                <a:gd name="connsiteX14" fmla="*/ 202788 w 7688603"/>
                <a:gd name="connsiteY14" fmla="*/ 165159 h 4334493"/>
                <a:gd name="connsiteX15" fmla="*/ 225362 w 7688603"/>
                <a:gd name="connsiteY15" fmla="*/ 143306 h 4334493"/>
                <a:gd name="connsiteX0" fmla="*/ 7678163 w 7688603"/>
                <a:gd name="connsiteY0" fmla="*/ 4198382 h 4330963"/>
                <a:gd name="connsiteX1" fmla="*/ 7675532 w 7688603"/>
                <a:gd name="connsiteY1" fmla="*/ 149310 h 4330963"/>
                <a:gd name="connsiteX2" fmla="*/ 7381258 w 7688603"/>
                <a:gd name="connsiteY2" fmla="*/ 269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381258 w 7688603"/>
                <a:gd name="connsiteY2" fmla="*/ 269 h 4330963"/>
                <a:gd name="connsiteX3" fmla="*/ 311992 w 7688603"/>
                <a:gd name="connsiteY3" fmla="*/ 0 h 4330963"/>
                <a:gd name="connsiteX4" fmla="*/ 547 w 7688603"/>
                <a:gd name="connsiteY4" fmla="*/ 100625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91223"/>
                <a:gd name="connsiteY0" fmla="*/ 4198382 h 4330963"/>
                <a:gd name="connsiteX1" fmla="*/ 7682206 w 7691223"/>
                <a:gd name="connsiteY1" fmla="*/ 113222 h 4330963"/>
                <a:gd name="connsiteX2" fmla="*/ 7381258 w 7691223"/>
                <a:gd name="connsiteY2" fmla="*/ 269 h 4330963"/>
                <a:gd name="connsiteX3" fmla="*/ 311992 w 7691223"/>
                <a:gd name="connsiteY3" fmla="*/ 0 h 4330963"/>
                <a:gd name="connsiteX4" fmla="*/ 547 w 7691223"/>
                <a:gd name="connsiteY4" fmla="*/ 100625 h 4330963"/>
                <a:gd name="connsiteX5" fmla="*/ 551 w 7691223"/>
                <a:gd name="connsiteY5" fmla="*/ 4203180 h 4330963"/>
                <a:gd name="connsiteX6" fmla="*/ 299913 w 7691223"/>
                <a:gd name="connsiteY6" fmla="*/ 4330962 h 4330963"/>
                <a:gd name="connsiteX7" fmla="*/ 7351931 w 7691223"/>
                <a:gd name="connsiteY7" fmla="*/ 4330963 h 4330963"/>
                <a:gd name="connsiteX8" fmla="*/ 7678163 w 7691223"/>
                <a:gd name="connsiteY8" fmla="*/ 4198382 h 4330963"/>
                <a:gd name="connsiteX9" fmla="*/ 225362 w 7691223"/>
                <a:gd name="connsiteY9" fmla="*/ 139776 h 4330963"/>
                <a:gd name="connsiteX10" fmla="*/ 7445961 w 7691223"/>
                <a:gd name="connsiteY10" fmla="*/ 141325 h 4330963"/>
                <a:gd name="connsiteX11" fmla="*/ 7470134 w 7691223"/>
                <a:gd name="connsiteY11" fmla="*/ 180737 h 4330963"/>
                <a:gd name="connsiteX12" fmla="*/ 7475184 w 7691223"/>
                <a:gd name="connsiteY12" fmla="*/ 4194659 h 4330963"/>
                <a:gd name="connsiteX13" fmla="*/ 200843 w 7691223"/>
                <a:gd name="connsiteY13" fmla="*/ 4199326 h 4330963"/>
                <a:gd name="connsiteX14" fmla="*/ 202788 w 7691223"/>
                <a:gd name="connsiteY14" fmla="*/ 161629 h 4330963"/>
                <a:gd name="connsiteX15" fmla="*/ 225362 w 7691223"/>
                <a:gd name="connsiteY15" fmla="*/ 139776 h 4330963"/>
                <a:gd name="connsiteX0" fmla="*/ 7684838 w 7695277"/>
                <a:gd name="connsiteY0" fmla="*/ 4221174 h 4330964"/>
                <a:gd name="connsiteX1" fmla="*/ 7682206 w 7695277"/>
                <a:gd name="connsiteY1" fmla="*/ 113222 h 4330964"/>
                <a:gd name="connsiteX2" fmla="*/ 7381258 w 7695277"/>
                <a:gd name="connsiteY2" fmla="*/ 269 h 4330964"/>
                <a:gd name="connsiteX3" fmla="*/ 311992 w 7695277"/>
                <a:gd name="connsiteY3" fmla="*/ 0 h 4330964"/>
                <a:gd name="connsiteX4" fmla="*/ 547 w 7695277"/>
                <a:gd name="connsiteY4" fmla="*/ 100625 h 4330964"/>
                <a:gd name="connsiteX5" fmla="*/ 551 w 7695277"/>
                <a:gd name="connsiteY5" fmla="*/ 4203180 h 4330964"/>
                <a:gd name="connsiteX6" fmla="*/ 299913 w 7695277"/>
                <a:gd name="connsiteY6" fmla="*/ 4330962 h 4330964"/>
                <a:gd name="connsiteX7" fmla="*/ 7351931 w 7695277"/>
                <a:gd name="connsiteY7" fmla="*/ 4330963 h 4330964"/>
                <a:gd name="connsiteX8" fmla="*/ 7684838 w 7695277"/>
                <a:gd name="connsiteY8" fmla="*/ 4221174 h 4330964"/>
                <a:gd name="connsiteX9" fmla="*/ 225362 w 7695277"/>
                <a:gd name="connsiteY9" fmla="*/ 139776 h 4330964"/>
                <a:gd name="connsiteX10" fmla="*/ 7445961 w 7695277"/>
                <a:gd name="connsiteY10" fmla="*/ 141325 h 4330964"/>
                <a:gd name="connsiteX11" fmla="*/ 7470134 w 7695277"/>
                <a:gd name="connsiteY11" fmla="*/ 180737 h 4330964"/>
                <a:gd name="connsiteX12" fmla="*/ 7475184 w 7695277"/>
                <a:gd name="connsiteY12" fmla="*/ 4194659 h 4330964"/>
                <a:gd name="connsiteX13" fmla="*/ 200843 w 7695277"/>
                <a:gd name="connsiteY13" fmla="*/ 4199326 h 4330964"/>
                <a:gd name="connsiteX14" fmla="*/ 202788 w 7695277"/>
                <a:gd name="connsiteY14" fmla="*/ 161629 h 4330964"/>
                <a:gd name="connsiteX15" fmla="*/ 225362 w 7695277"/>
                <a:gd name="connsiteY15" fmla="*/ 139776 h 4330964"/>
                <a:gd name="connsiteX0" fmla="*/ 7684838 w 7695277"/>
                <a:gd name="connsiteY0" fmla="*/ 4221174 h 4330964"/>
                <a:gd name="connsiteX1" fmla="*/ 7682206 w 7695277"/>
                <a:gd name="connsiteY1" fmla="*/ 113222 h 4330964"/>
                <a:gd name="connsiteX2" fmla="*/ 7381258 w 7695277"/>
                <a:gd name="connsiteY2" fmla="*/ 269 h 4330964"/>
                <a:gd name="connsiteX3" fmla="*/ 311992 w 7695277"/>
                <a:gd name="connsiteY3" fmla="*/ 0 h 4330964"/>
                <a:gd name="connsiteX4" fmla="*/ 547 w 7695277"/>
                <a:gd name="connsiteY4" fmla="*/ 100625 h 4330964"/>
                <a:gd name="connsiteX5" fmla="*/ 551 w 7695277"/>
                <a:gd name="connsiteY5" fmla="*/ 4220273 h 4330964"/>
                <a:gd name="connsiteX6" fmla="*/ 299913 w 7695277"/>
                <a:gd name="connsiteY6" fmla="*/ 4330962 h 4330964"/>
                <a:gd name="connsiteX7" fmla="*/ 7351931 w 7695277"/>
                <a:gd name="connsiteY7" fmla="*/ 4330963 h 4330964"/>
                <a:gd name="connsiteX8" fmla="*/ 7684838 w 7695277"/>
                <a:gd name="connsiteY8" fmla="*/ 4221174 h 4330964"/>
                <a:gd name="connsiteX9" fmla="*/ 225362 w 7695277"/>
                <a:gd name="connsiteY9" fmla="*/ 139776 h 4330964"/>
                <a:gd name="connsiteX10" fmla="*/ 7445961 w 7695277"/>
                <a:gd name="connsiteY10" fmla="*/ 141325 h 4330964"/>
                <a:gd name="connsiteX11" fmla="*/ 7470134 w 7695277"/>
                <a:gd name="connsiteY11" fmla="*/ 180737 h 4330964"/>
                <a:gd name="connsiteX12" fmla="*/ 7475184 w 7695277"/>
                <a:gd name="connsiteY12" fmla="*/ 4194659 h 4330964"/>
                <a:gd name="connsiteX13" fmla="*/ 200843 w 7695277"/>
                <a:gd name="connsiteY13" fmla="*/ 4199326 h 4330964"/>
                <a:gd name="connsiteX14" fmla="*/ 202788 w 7695277"/>
                <a:gd name="connsiteY14" fmla="*/ 161629 h 4330964"/>
                <a:gd name="connsiteX15" fmla="*/ 225362 w 7695277"/>
                <a:gd name="connsiteY15" fmla="*/ 139776 h 4330964"/>
                <a:gd name="connsiteX0" fmla="*/ 7684838 w 7695277"/>
                <a:gd name="connsiteY0" fmla="*/ 4221174 h 4355236"/>
                <a:gd name="connsiteX1" fmla="*/ 7682206 w 7695277"/>
                <a:gd name="connsiteY1" fmla="*/ 113222 h 4355236"/>
                <a:gd name="connsiteX2" fmla="*/ 7381258 w 7695277"/>
                <a:gd name="connsiteY2" fmla="*/ 269 h 4355236"/>
                <a:gd name="connsiteX3" fmla="*/ 311992 w 7695277"/>
                <a:gd name="connsiteY3" fmla="*/ 0 h 4355236"/>
                <a:gd name="connsiteX4" fmla="*/ 547 w 7695277"/>
                <a:gd name="connsiteY4" fmla="*/ 100625 h 4355236"/>
                <a:gd name="connsiteX5" fmla="*/ 551 w 7695277"/>
                <a:gd name="connsiteY5" fmla="*/ 4220273 h 4355236"/>
                <a:gd name="connsiteX6" fmla="*/ 282847 w 7695277"/>
                <a:gd name="connsiteY6" fmla="*/ 4355236 h 4355236"/>
                <a:gd name="connsiteX7" fmla="*/ 7351931 w 7695277"/>
                <a:gd name="connsiteY7" fmla="*/ 4330963 h 4355236"/>
                <a:gd name="connsiteX8" fmla="*/ 7684838 w 7695277"/>
                <a:gd name="connsiteY8" fmla="*/ 4221174 h 4355236"/>
                <a:gd name="connsiteX9" fmla="*/ 225362 w 7695277"/>
                <a:gd name="connsiteY9" fmla="*/ 139776 h 4355236"/>
                <a:gd name="connsiteX10" fmla="*/ 7445961 w 7695277"/>
                <a:gd name="connsiteY10" fmla="*/ 141325 h 4355236"/>
                <a:gd name="connsiteX11" fmla="*/ 7470134 w 7695277"/>
                <a:gd name="connsiteY11" fmla="*/ 180737 h 4355236"/>
                <a:gd name="connsiteX12" fmla="*/ 7475184 w 7695277"/>
                <a:gd name="connsiteY12" fmla="*/ 4194659 h 4355236"/>
                <a:gd name="connsiteX13" fmla="*/ 200843 w 7695277"/>
                <a:gd name="connsiteY13" fmla="*/ 4199326 h 4355236"/>
                <a:gd name="connsiteX14" fmla="*/ 202788 w 7695277"/>
                <a:gd name="connsiteY14" fmla="*/ 161629 h 4355236"/>
                <a:gd name="connsiteX15" fmla="*/ 225362 w 7695277"/>
                <a:gd name="connsiteY15" fmla="*/ 139776 h 4355236"/>
                <a:gd name="connsiteX0" fmla="*/ 7684838 w 7695277"/>
                <a:gd name="connsiteY0" fmla="*/ 4221174 h 4364947"/>
                <a:gd name="connsiteX1" fmla="*/ 7682206 w 7695277"/>
                <a:gd name="connsiteY1" fmla="*/ 113222 h 4364947"/>
                <a:gd name="connsiteX2" fmla="*/ 7381258 w 7695277"/>
                <a:gd name="connsiteY2" fmla="*/ 269 h 4364947"/>
                <a:gd name="connsiteX3" fmla="*/ 311992 w 7695277"/>
                <a:gd name="connsiteY3" fmla="*/ 0 h 4364947"/>
                <a:gd name="connsiteX4" fmla="*/ 547 w 7695277"/>
                <a:gd name="connsiteY4" fmla="*/ 100625 h 4364947"/>
                <a:gd name="connsiteX5" fmla="*/ 551 w 7695277"/>
                <a:gd name="connsiteY5" fmla="*/ 4220273 h 4364947"/>
                <a:gd name="connsiteX6" fmla="*/ 282847 w 7695277"/>
                <a:gd name="connsiteY6" fmla="*/ 4355236 h 4364947"/>
                <a:gd name="connsiteX7" fmla="*/ 7351931 w 7695277"/>
                <a:gd name="connsiteY7" fmla="*/ 4364947 h 4364947"/>
                <a:gd name="connsiteX8" fmla="*/ 7684838 w 7695277"/>
                <a:gd name="connsiteY8" fmla="*/ 4221174 h 4364947"/>
                <a:gd name="connsiteX9" fmla="*/ 225362 w 7695277"/>
                <a:gd name="connsiteY9" fmla="*/ 139776 h 4364947"/>
                <a:gd name="connsiteX10" fmla="*/ 7445961 w 7695277"/>
                <a:gd name="connsiteY10" fmla="*/ 141325 h 4364947"/>
                <a:gd name="connsiteX11" fmla="*/ 7470134 w 7695277"/>
                <a:gd name="connsiteY11" fmla="*/ 180737 h 4364947"/>
                <a:gd name="connsiteX12" fmla="*/ 7475184 w 7695277"/>
                <a:gd name="connsiteY12" fmla="*/ 4194659 h 4364947"/>
                <a:gd name="connsiteX13" fmla="*/ 200843 w 7695277"/>
                <a:gd name="connsiteY13" fmla="*/ 4199326 h 4364947"/>
                <a:gd name="connsiteX14" fmla="*/ 202788 w 7695277"/>
                <a:gd name="connsiteY14" fmla="*/ 161629 h 4364947"/>
                <a:gd name="connsiteX15" fmla="*/ 225362 w 7695277"/>
                <a:gd name="connsiteY15" fmla="*/ 139776 h 4364947"/>
                <a:gd name="connsiteX0" fmla="*/ 7684838 w 7695277"/>
                <a:gd name="connsiteY0" fmla="*/ 4221174 h 4360092"/>
                <a:gd name="connsiteX1" fmla="*/ 7682206 w 7695277"/>
                <a:gd name="connsiteY1" fmla="*/ 113222 h 4360092"/>
                <a:gd name="connsiteX2" fmla="*/ 7381258 w 7695277"/>
                <a:gd name="connsiteY2" fmla="*/ 269 h 4360092"/>
                <a:gd name="connsiteX3" fmla="*/ 311992 w 7695277"/>
                <a:gd name="connsiteY3" fmla="*/ 0 h 4360092"/>
                <a:gd name="connsiteX4" fmla="*/ 547 w 7695277"/>
                <a:gd name="connsiteY4" fmla="*/ 100625 h 4360092"/>
                <a:gd name="connsiteX5" fmla="*/ 551 w 7695277"/>
                <a:gd name="connsiteY5" fmla="*/ 4220273 h 4360092"/>
                <a:gd name="connsiteX6" fmla="*/ 282847 w 7695277"/>
                <a:gd name="connsiteY6" fmla="*/ 4355236 h 4360092"/>
                <a:gd name="connsiteX7" fmla="*/ 7368996 w 7695277"/>
                <a:gd name="connsiteY7" fmla="*/ 4360092 h 4360092"/>
                <a:gd name="connsiteX8" fmla="*/ 7684838 w 7695277"/>
                <a:gd name="connsiteY8" fmla="*/ 4221174 h 4360092"/>
                <a:gd name="connsiteX9" fmla="*/ 225362 w 7695277"/>
                <a:gd name="connsiteY9" fmla="*/ 139776 h 4360092"/>
                <a:gd name="connsiteX10" fmla="*/ 7445961 w 7695277"/>
                <a:gd name="connsiteY10" fmla="*/ 141325 h 4360092"/>
                <a:gd name="connsiteX11" fmla="*/ 7470134 w 7695277"/>
                <a:gd name="connsiteY11" fmla="*/ 180737 h 4360092"/>
                <a:gd name="connsiteX12" fmla="*/ 7475184 w 7695277"/>
                <a:gd name="connsiteY12" fmla="*/ 4194659 h 4360092"/>
                <a:gd name="connsiteX13" fmla="*/ 200843 w 7695277"/>
                <a:gd name="connsiteY13" fmla="*/ 4199326 h 4360092"/>
                <a:gd name="connsiteX14" fmla="*/ 202788 w 7695277"/>
                <a:gd name="connsiteY14" fmla="*/ 161629 h 4360092"/>
                <a:gd name="connsiteX15" fmla="*/ 225362 w 7695277"/>
                <a:gd name="connsiteY15" fmla="*/ 139776 h 4360092"/>
                <a:gd name="connsiteX0" fmla="*/ 7676301 w 7690274"/>
                <a:gd name="connsiteY0" fmla="*/ 4243020 h 4360093"/>
                <a:gd name="connsiteX1" fmla="*/ 7682206 w 7690274"/>
                <a:gd name="connsiteY1" fmla="*/ 113222 h 4360093"/>
                <a:gd name="connsiteX2" fmla="*/ 7381258 w 7690274"/>
                <a:gd name="connsiteY2" fmla="*/ 269 h 4360093"/>
                <a:gd name="connsiteX3" fmla="*/ 311992 w 7690274"/>
                <a:gd name="connsiteY3" fmla="*/ 0 h 4360093"/>
                <a:gd name="connsiteX4" fmla="*/ 547 w 7690274"/>
                <a:gd name="connsiteY4" fmla="*/ 100625 h 4360093"/>
                <a:gd name="connsiteX5" fmla="*/ 551 w 7690274"/>
                <a:gd name="connsiteY5" fmla="*/ 4220273 h 4360093"/>
                <a:gd name="connsiteX6" fmla="*/ 282847 w 7690274"/>
                <a:gd name="connsiteY6" fmla="*/ 4355236 h 4360093"/>
                <a:gd name="connsiteX7" fmla="*/ 7368996 w 7690274"/>
                <a:gd name="connsiteY7" fmla="*/ 4360092 h 4360093"/>
                <a:gd name="connsiteX8" fmla="*/ 7676301 w 7690274"/>
                <a:gd name="connsiteY8" fmla="*/ 4243020 h 4360093"/>
                <a:gd name="connsiteX9" fmla="*/ 225362 w 7690274"/>
                <a:gd name="connsiteY9" fmla="*/ 139776 h 4360093"/>
                <a:gd name="connsiteX10" fmla="*/ 7445961 w 7690274"/>
                <a:gd name="connsiteY10" fmla="*/ 141325 h 4360093"/>
                <a:gd name="connsiteX11" fmla="*/ 7470134 w 7690274"/>
                <a:gd name="connsiteY11" fmla="*/ 180737 h 4360093"/>
                <a:gd name="connsiteX12" fmla="*/ 7475184 w 7690274"/>
                <a:gd name="connsiteY12" fmla="*/ 4194659 h 4360093"/>
                <a:gd name="connsiteX13" fmla="*/ 200843 w 7690274"/>
                <a:gd name="connsiteY13" fmla="*/ 4199326 h 4360093"/>
                <a:gd name="connsiteX14" fmla="*/ 202788 w 7690274"/>
                <a:gd name="connsiteY14" fmla="*/ 161629 h 4360093"/>
                <a:gd name="connsiteX15" fmla="*/ 225362 w 7690274"/>
                <a:gd name="connsiteY15" fmla="*/ 139776 h 4360093"/>
                <a:gd name="connsiteX0" fmla="*/ 7684837 w 7695277"/>
                <a:gd name="connsiteY0" fmla="*/ 4243020 h 4360093"/>
                <a:gd name="connsiteX1" fmla="*/ 7682206 w 7695277"/>
                <a:gd name="connsiteY1" fmla="*/ 113222 h 4360093"/>
                <a:gd name="connsiteX2" fmla="*/ 7381258 w 7695277"/>
                <a:gd name="connsiteY2" fmla="*/ 269 h 4360093"/>
                <a:gd name="connsiteX3" fmla="*/ 311992 w 7695277"/>
                <a:gd name="connsiteY3" fmla="*/ 0 h 4360093"/>
                <a:gd name="connsiteX4" fmla="*/ 547 w 7695277"/>
                <a:gd name="connsiteY4" fmla="*/ 100625 h 4360093"/>
                <a:gd name="connsiteX5" fmla="*/ 551 w 7695277"/>
                <a:gd name="connsiteY5" fmla="*/ 4220273 h 4360093"/>
                <a:gd name="connsiteX6" fmla="*/ 282847 w 7695277"/>
                <a:gd name="connsiteY6" fmla="*/ 4355236 h 4360093"/>
                <a:gd name="connsiteX7" fmla="*/ 7368996 w 7695277"/>
                <a:gd name="connsiteY7" fmla="*/ 4360092 h 4360093"/>
                <a:gd name="connsiteX8" fmla="*/ 7684837 w 7695277"/>
                <a:gd name="connsiteY8" fmla="*/ 4243020 h 4360093"/>
                <a:gd name="connsiteX9" fmla="*/ 225362 w 7695277"/>
                <a:gd name="connsiteY9" fmla="*/ 139776 h 4360093"/>
                <a:gd name="connsiteX10" fmla="*/ 7445961 w 7695277"/>
                <a:gd name="connsiteY10" fmla="*/ 141325 h 4360093"/>
                <a:gd name="connsiteX11" fmla="*/ 7470134 w 7695277"/>
                <a:gd name="connsiteY11" fmla="*/ 180737 h 4360093"/>
                <a:gd name="connsiteX12" fmla="*/ 7475184 w 7695277"/>
                <a:gd name="connsiteY12" fmla="*/ 4194659 h 4360093"/>
                <a:gd name="connsiteX13" fmla="*/ 200843 w 7695277"/>
                <a:gd name="connsiteY13" fmla="*/ 4199326 h 4360093"/>
                <a:gd name="connsiteX14" fmla="*/ 202788 w 7695277"/>
                <a:gd name="connsiteY14" fmla="*/ 161629 h 4360093"/>
                <a:gd name="connsiteX15" fmla="*/ 225362 w 7695277"/>
                <a:gd name="connsiteY15" fmla="*/ 139776 h 4360093"/>
                <a:gd name="connsiteX0" fmla="*/ 7693019 w 7703459"/>
                <a:gd name="connsiteY0" fmla="*/ 4243020 h 4360093"/>
                <a:gd name="connsiteX1" fmla="*/ 7690388 w 7703459"/>
                <a:gd name="connsiteY1" fmla="*/ 113222 h 4360093"/>
                <a:gd name="connsiteX2" fmla="*/ 7389440 w 7703459"/>
                <a:gd name="connsiteY2" fmla="*/ 269 h 4360093"/>
                <a:gd name="connsiteX3" fmla="*/ 320174 w 7703459"/>
                <a:gd name="connsiteY3" fmla="*/ 0 h 4360093"/>
                <a:gd name="connsiteX4" fmla="*/ 8729 w 7703459"/>
                <a:gd name="connsiteY4" fmla="*/ 100625 h 4360093"/>
                <a:gd name="connsiteX5" fmla="*/ 202 w 7703459"/>
                <a:gd name="connsiteY5" fmla="*/ 4256684 h 4360093"/>
                <a:gd name="connsiteX6" fmla="*/ 291029 w 7703459"/>
                <a:gd name="connsiteY6" fmla="*/ 4355236 h 4360093"/>
                <a:gd name="connsiteX7" fmla="*/ 7377178 w 7703459"/>
                <a:gd name="connsiteY7" fmla="*/ 4360092 h 4360093"/>
                <a:gd name="connsiteX8" fmla="*/ 7693019 w 7703459"/>
                <a:gd name="connsiteY8" fmla="*/ 4243020 h 4360093"/>
                <a:gd name="connsiteX9" fmla="*/ 233544 w 7703459"/>
                <a:gd name="connsiteY9" fmla="*/ 139776 h 4360093"/>
                <a:gd name="connsiteX10" fmla="*/ 7454143 w 7703459"/>
                <a:gd name="connsiteY10" fmla="*/ 141325 h 4360093"/>
                <a:gd name="connsiteX11" fmla="*/ 7478316 w 7703459"/>
                <a:gd name="connsiteY11" fmla="*/ 180737 h 4360093"/>
                <a:gd name="connsiteX12" fmla="*/ 7483366 w 7703459"/>
                <a:gd name="connsiteY12" fmla="*/ 4194659 h 4360093"/>
                <a:gd name="connsiteX13" fmla="*/ 209025 w 7703459"/>
                <a:gd name="connsiteY13" fmla="*/ 4199326 h 4360093"/>
                <a:gd name="connsiteX14" fmla="*/ 210970 w 7703459"/>
                <a:gd name="connsiteY14" fmla="*/ 161629 h 4360093"/>
                <a:gd name="connsiteX15" fmla="*/ 233544 w 7703459"/>
                <a:gd name="connsiteY15" fmla="*/ 139776 h 4360093"/>
                <a:gd name="connsiteX0" fmla="*/ 7693019 w 7703459"/>
                <a:gd name="connsiteY0" fmla="*/ 4272148 h 4389221"/>
                <a:gd name="connsiteX1" fmla="*/ 7690388 w 7703459"/>
                <a:gd name="connsiteY1" fmla="*/ 142350 h 4389221"/>
                <a:gd name="connsiteX2" fmla="*/ 7389440 w 7703459"/>
                <a:gd name="connsiteY2" fmla="*/ 29397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72377 w 7703459"/>
                <a:gd name="connsiteY2" fmla="*/ 2696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80909 w 7703459"/>
                <a:gd name="connsiteY2" fmla="*/ 5123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46780 w 7703459"/>
                <a:gd name="connsiteY2" fmla="*/ 269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15649 h 4389221"/>
                <a:gd name="connsiteX2" fmla="*/ 7346780 w 7703459"/>
                <a:gd name="connsiteY2" fmla="*/ 269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369 w 7703809"/>
                <a:gd name="connsiteY0" fmla="*/ 4272148 h 4389221"/>
                <a:gd name="connsiteX1" fmla="*/ 7690738 w 7703809"/>
                <a:gd name="connsiteY1" fmla="*/ 115649 h 4389221"/>
                <a:gd name="connsiteX2" fmla="*/ 7347130 w 7703809"/>
                <a:gd name="connsiteY2" fmla="*/ 269 h 4389221"/>
                <a:gd name="connsiteX3" fmla="*/ 354653 w 7703809"/>
                <a:gd name="connsiteY3" fmla="*/ 0 h 4389221"/>
                <a:gd name="connsiteX4" fmla="*/ 544 w 7703809"/>
                <a:gd name="connsiteY4" fmla="*/ 105479 h 4389221"/>
                <a:gd name="connsiteX5" fmla="*/ 552 w 7703809"/>
                <a:gd name="connsiteY5" fmla="*/ 4285812 h 4389221"/>
                <a:gd name="connsiteX6" fmla="*/ 291379 w 7703809"/>
                <a:gd name="connsiteY6" fmla="*/ 4384364 h 4389221"/>
                <a:gd name="connsiteX7" fmla="*/ 7377528 w 7703809"/>
                <a:gd name="connsiteY7" fmla="*/ 4389220 h 4389221"/>
                <a:gd name="connsiteX8" fmla="*/ 7693369 w 7703809"/>
                <a:gd name="connsiteY8" fmla="*/ 4272148 h 4389221"/>
                <a:gd name="connsiteX9" fmla="*/ 233894 w 7703809"/>
                <a:gd name="connsiteY9" fmla="*/ 168904 h 4389221"/>
                <a:gd name="connsiteX10" fmla="*/ 7454493 w 7703809"/>
                <a:gd name="connsiteY10" fmla="*/ 170453 h 4389221"/>
                <a:gd name="connsiteX11" fmla="*/ 7478666 w 7703809"/>
                <a:gd name="connsiteY11" fmla="*/ 209865 h 4389221"/>
                <a:gd name="connsiteX12" fmla="*/ 7483716 w 7703809"/>
                <a:gd name="connsiteY12" fmla="*/ 4223787 h 4389221"/>
                <a:gd name="connsiteX13" fmla="*/ 209375 w 7703809"/>
                <a:gd name="connsiteY13" fmla="*/ 4228454 h 4389221"/>
                <a:gd name="connsiteX14" fmla="*/ 211320 w 7703809"/>
                <a:gd name="connsiteY14" fmla="*/ 190757 h 4389221"/>
                <a:gd name="connsiteX15" fmla="*/ 233894 w 7703809"/>
                <a:gd name="connsiteY15" fmla="*/ 168904 h 4389221"/>
                <a:gd name="connsiteX0" fmla="*/ 7693369 w 7703809"/>
                <a:gd name="connsiteY0" fmla="*/ 4272148 h 4404997"/>
                <a:gd name="connsiteX1" fmla="*/ 7690738 w 7703809"/>
                <a:gd name="connsiteY1" fmla="*/ 115649 h 4404997"/>
                <a:gd name="connsiteX2" fmla="*/ 7347130 w 7703809"/>
                <a:gd name="connsiteY2" fmla="*/ 269 h 4404997"/>
                <a:gd name="connsiteX3" fmla="*/ 354653 w 7703809"/>
                <a:gd name="connsiteY3" fmla="*/ 0 h 4404997"/>
                <a:gd name="connsiteX4" fmla="*/ 544 w 7703809"/>
                <a:gd name="connsiteY4" fmla="*/ 105479 h 4404997"/>
                <a:gd name="connsiteX5" fmla="*/ 552 w 7703809"/>
                <a:gd name="connsiteY5" fmla="*/ 4285812 h 4404997"/>
                <a:gd name="connsiteX6" fmla="*/ 302535 w 7703809"/>
                <a:gd name="connsiteY6" fmla="*/ 4404997 h 4404997"/>
                <a:gd name="connsiteX7" fmla="*/ 7377528 w 7703809"/>
                <a:gd name="connsiteY7" fmla="*/ 4389220 h 4404997"/>
                <a:gd name="connsiteX8" fmla="*/ 7693369 w 7703809"/>
                <a:gd name="connsiteY8" fmla="*/ 4272148 h 4404997"/>
                <a:gd name="connsiteX9" fmla="*/ 233894 w 7703809"/>
                <a:gd name="connsiteY9" fmla="*/ 168904 h 4404997"/>
                <a:gd name="connsiteX10" fmla="*/ 7454493 w 7703809"/>
                <a:gd name="connsiteY10" fmla="*/ 170453 h 4404997"/>
                <a:gd name="connsiteX11" fmla="*/ 7478666 w 7703809"/>
                <a:gd name="connsiteY11" fmla="*/ 209865 h 4404997"/>
                <a:gd name="connsiteX12" fmla="*/ 7483716 w 7703809"/>
                <a:gd name="connsiteY12" fmla="*/ 4223787 h 4404997"/>
                <a:gd name="connsiteX13" fmla="*/ 209375 w 7703809"/>
                <a:gd name="connsiteY13" fmla="*/ 4228454 h 4404997"/>
                <a:gd name="connsiteX14" fmla="*/ 211320 w 7703809"/>
                <a:gd name="connsiteY14" fmla="*/ 190757 h 4404997"/>
                <a:gd name="connsiteX15" fmla="*/ 233894 w 7703809"/>
                <a:gd name="connsiteY15" fmla="*/ 168904 h 4404997"/>
                <a:gd name="connsiteX0" fmla="*/ 7693369 w 7703809"/>
                <a:gd name="connsiteY0" fmla="*/ 4272148 h 4408266"/>
                <a:gd name="connsiteX1" fmla="*/ 7690738 w 7703809"/>
                <a:gd name="connsiteY1" fmla="*/ 115649 h 4408266"/>
                <a:gd name="connsiteX2" fmla="*/ 7347130 w 7703809"/>
                <a:gd name="connsiteY2" fmla="*/ 269 h 4408266"/>
                <a:gd name="connsiteX3" fmla="*/ 354653 w 7703809"/>
                <a:gd name="connsiteY3" fmla="*/ 0 h 4408266"/>
                <a:gd name="connsiteX4" fmla="*/ 544 w 7703809"/>
                <a:gd name="connsiteY4" fmla="*/ 105479 h 4408266"/>
                <a:gd name="connsiteX5" fmla="*/ 552 w 7703809"/>
                <a:gd name="connsiteY5" fmla="*/ 4285812 h 4408266"/>
                <a:gd name="connsiteX6" fmla="*/ 302535 w 7703809"/>
                <a:gd name="connsiteY6" fmla="*/ 4404997 h 4408266"/>
                <a:gd name="connsiteX7" fmla="*/ 7383106 w 7703809"/>
                <a:gd name="connsiteY7" fmla="*/ 4408266 h 4408266"/>
                <a:gd name="connsiteX8" fmla="*/ 7693369 w 7703809"/>
                <a:gd name="connsiteY8" fmla="*/ 4272148 h 4408266"/>
                <a:gd name="connsiteX9" fmla="*/ 233894 w 7703809"/>
                <a:gd name="connsiteY9" fmla="*/ 168904 h 4408266"/>
                <a:gd name="connsiteX10" fmla="*/ 7454493 w 7703809"/>
                <a:gd name="connsiteY10" fmla="*/ 170453 h 4408266"/>
                <a:gd name="connsiteX11" fmla="*/ 7478666 w 7703809"/>
                <a:gd name="connsiteY11" fmla="*/ 209865 h 4408266"/>
                <a:gd name="connsiteX12" fmla="*/ 7483716 w 7703809"/>
                <a:gd name="connsiteY12" fmla="*/ 4223787 h 4408266"/>
                <a:gd name="connsiteX13" fmla="*/ 209375 w 7703809"/>
                <a:gd name="connsiteY13" fmla="*/ 4228454 h 4408266"/>
                <a:gd name="connsiteX14" fmla="*/ 211320 w 7703809"/>
                <a:gd name="connsiteY14" fmla="*/ 190757 h 4408266"/>
                <a:gd name="connsiteX15" fmla="*/ 233894 w 7703809"/>
                <a:gd name="connsiteY15" fmla="*/ 168904 h 4408266"/>
                <a:gd name="connsiteX0" fmla="*/ 7693369 w 7703809"/>
                <a:gd name="connsiteY0" fmla="*/ 4272148 h 4408266"/>
                <a:gd name="connsiteX1" fmla="*/ 7690738 w 7703809"/>
                <a:gd name="connsiteY1" fmla="*/ 115649 h 4408266"/>
                <a:gd name="connsiteX2" fmla="*/ 7347130 w 7703809"/>
                <a:gd name="connsiteY2" fmla="*/ 269 h 4408266"/>
                <a:gd name="connsiteX3" fmla="*/ 354653 w 7703809"/>
                <a:gd name="connsiteY3" fmla="*/ 0 h 4408266"/>
                <a:gd name="connsiteX4" fmla="*/ 544 w 7703809"/>
                <a:gd name="connsiteY4" fmla="*/ 105479 h 4408266"/>
                <a:gd name="connsiteX5" fmla="*/ 552 w 7703809"/>
                <a:gd name="connsiteY5" fmla="*/ 4285812 h 4408266"/>
                <a:gd name="connsiteX6" fmla="*/ 302535 w 7703809"/>
                <a:gd name="connsiteY6" fmla="*/ 4404997 h 4408266"/>
                <a:gd name="connsiteX7" fmla="*/ 7383106 w 7703809"/>
                <a:gd name="connsiteY7" fmla="*/ 4408266 h 4408266"/>
                <a:gd name="connsiteX8" fmla="*/ 7693369 w 7703809"/>
                <a:gd name="connsiteY8" fmla="*/ 4272148 h 4408266"/>
                <a:gd name="connsiteX9" fmla="*/ 233894 w 7703809"/>
                <a:gd name="connsiteY9" fmla="*/ 168904 h 4408266"/>
                <a:gd name="connsiteX10" fmla="*/ 7454493 w 7703809"/>
                <a:gd name="connsiteY10" fmla="*/ 170453 h 4408266"/>
                <a:gd name="connsiteX11" fmla="*/ 7478666 w 7703809"/>
                <a:gd name="connsiteY11" fmla="*/ 209865 h 4408266"/>
                <a:gd name="connsiteX12" fmla="*/ 7483716 w 7703809"/>
                <a:gd name="connsiteY12" fmla="*/ 4223787 h 4408266"/>
                <a:gd name="connsiteX13" fmla="*/ 209375 w 7703809"/>
                <a:gd name="connsiteY13" fmla="*/ 4228454 h 4408266"/>
                <a:gd name="connsiteX14" fmla="*/ 211320 w 7703809"/>
                <a:gd name="connsiteY14" fmla="*/ 190757 h 4408266"/>
                <a:gd name="connsiteX15" fmla="*/ 233894 w 7703809"/>
                <a:gd name="connsiteY15" fmla="*/ 168904 h 4408266"/>
                <a:gd name="connsiteX0" fmla="*/ 7693369 w 7703809"/>
                <a:gd name="connsiteY0" fmla="*/ 4272148 h 4406678"/>
                <a:gd name="connsiteX1" fmla="*/ 7690738 w 7703809"/>
                <a:gd name="connsiteY1" fmla="*/ 115649 h 4406678"/>
                <a:gd name="connsiteX2" fmla="*/ 7347130 w 7703809"/>
                <a:gd name="connsiteY2" fmla="*/ 269 h 4406678"/>
                <a:gd name="connsiteX3" fmla="*/ 354653 w 7703809"/>
                <a:gd name="connsiteY3" fmla="*/ 0 h 4406678"/>
                <a:gd name="connsiteX4" fmla="*/ 544 w 7703809"/>
                <a:gd name="connsiteY4" fmla="*/ 105479 h 4406678"/>
                <a:gd name="connsiteX5" fmla="*/ 552 w 7703809"/>
                <a:gd name="connsiteY5" fmla="*/ 4285812 h 4406678"/>
                <a:gd name="connsiteX6" fmla="*/ 302535 w 7703809"/>
                <a:gd name="connsiteY6" fmla="*/ 4404997 h 4406678"/>
                <a:gd name="connsiteX7" fmla="*/ 7383106 w 7703809"/>
                <a:gd name="connsiteY7" fmla="*/ 4406678 h 4406678"/>
                <a:gd name="connsiteX8" fmla="*/ 7693369 w 7703809"/>
                <a:gd name="connsiteY8" fmla="*/ 4272148 h 4406678"/>
                <a:gd name="connsiteX9" fmla="*/ 233894 w 7703809"/>
                <a:gd name="connsiteY9" fmla="*/ 168904 h 4406678"/>
                <a:gd name="connsiteX10" fmla="*/ 7454493 w 7703809"/>
                <a:gd name="connsiteY10" fmla="*/ 170453 h 4406678"/>
                <a:gd name="connsiteX11" fmla="*/ 7478666 w 7703809"/>
                <a:gd name="connsiteY11" fmla="*/ 209865 h 4406678"/>
                <a:gd name="connsiteX12" fmla="*/ 7483716 w 7703809"/>
                <a:gd name="connsiteY12" fmla="*/ 4223787 h 4406678"/>
                <a:gd name="connsiteX13" fmla="*/ 209375 w 7703809"/>
                <a:gd name="connsiteY13" fmla="*/ 4228454 h 4406678"/>
                <a:gd name="connsiteX14" fmla="*/ 211320 w 7703809"/>
                <a:gd name="connsiteY14" fmla="*/ 190757 h 4406678"/>
                <a:gd name="connsiteX15" fmla="*/ 233894 w 7703809"/>
                <a:gd name="connsiteY15" fmla="*/ 168904 h 4406678"/>
                <a:gd name="connsiteX0" fmla="*/ 7698947 w 7707811"/>
                <a:gd name="connsiteY0" fmla="*/ 4305478 h 4406680"/>
                <a:gd name="connsiteX1" fmla="*/ 7690738 w 7707811"/>
                <a:gd name="connsiteY1" fmla="*/ 115649 h 4406680"/>
                <a:gd name="connsiteX2" fmla="*/ 7347130 w 7707811"/>
                <a:gd name="connsiteY2" fmla="*/ 269 h 4406680"/>
                <a:gd name="connsiteX3" fmla="*/ 354653 w 7707811"/>
                <a:gd name="connsiteY3" fmla="*/ 0 h 4406680"/>
                <a:gd name="connsiteX4" fmla="*/ 544 w 7707811"/>
                <a:gd name="connsiteY4" fmla="*/ 105479 h 4406680"/>
                <a:gd name="connsiteX5" fmla="*/ 552 w 7707811"/>
                <a:gd name="connsiteY5" fmla="*/ 4285812 h 4406680"/>
                <a:gd name="connsiteX6" fmla="*/ 302535 w 7707811"/>
                <a:gd name="connsiteY6" fmla="*/ 4404997 h 4406680"/>
                <a:gd name="connsiteX7" fmla="*/ 7383106 w 7707811"/>
                <a:gd name="connsiteY7" fmla="*/ 4406678 h 4406680"/>
                <a:gd name="connsiteX8" fmla="*/ 7698947 w 7707811"/>
                <a:gd name="connsiteY8" fmla="*/ 4305478 h 4406680"/>
                <a:gd name="connsiteX9" fmla="*/ 233894 w 7707811"/>
                <a:gd name="connsiteY9" fmla="*/ 168904 h 4406680"/>
                <a:gd name="connsiteX10" fmla="*/ 7454493 w 7707811"/>
                <a:gd name="connsiteY10" fmla="*/ 170453 h 4406680"/>
                <a:gd name="connsiteX11" fmla="*/ 7478666 w 7707811"/>
                <a:gd name="connsiteY11" fmla="*/ 209865 h 4406680"/>
                <a:gd name="connsiteX12" fmla="*/ 7483716 w 7707811"/>
                <a:gd name="connsiteY12" fmla="*/ 4223787 h 4406680"/>
                <a:gd name="connsiteX13" fmla="*/ 209375 w 7707811"/>
                <a:gd name="connsiteY13" fmla="*/ 4228454 h 4406680"/>
                <a:gd name="connsiteX14" fmla="*/ 211320 w 7707811"/>
                <a:gd name="connsiteY14" fmla="*/ 190757 h 4406680"/>
                <a:gd name="connsiteX15" fmla="*/ 233894 w 7707811"/>
                <a:gd name="connsiteY15" fmla="*/ 168904 h 4406680"/>
                <a:gd name="connsiteX0" fmla="*/ 7704529 w 7712201"/>
                <a:gd name="connsiteY0" fmla="*/ 4291194 h 4406679"/>
                <a:gd name="connsiteX1" fmla="*/ 7690738 w 7712201"/>
                <a:gd name="connsiteY1" fmla="*/ 115649 h 4406679"/>
                <a:gd name="connsiteX2" fmla="*/ 7347130 w 7712201"/>
                <a:gd name="connsiteY2" fmla="*/ 269 h 4406679"/>
                <a:gd name="connsiteX3" fmla="*/ 354653 w 7712201"/>
                <a:gd name="connsiteY3" fmla="*/ 0 h 4406679"/>
                <a:gd name="connsiteX4" fmla="*/ 544 w 7712201"/>
                <a:gd name="connsiteY4" fmla="*/ 105479 h 4406679"/>
                <a:gd name="connsiteX5" fmla="*/ 552 w 7712201"/>
                <a:gd name="connsiteY5" fmla="*/ 4285812 h 4406679"/>
                <a:gd name="connsiteX6" fmla="*/ 302535 w 7712201"/>
                <a:gd name="connsiteY6" fmla="*/ 4404997 h 4406679"/>
                <a:gd name="connsiteX7" fmla="*/ 7383106 w 7712201"/>
                <a:gd name="connsiteY7" fmla="*/ 4406678 h 4406679"/>
                <a:gd name="connsiteX8" fmla="*/ 7704529 w 7712201"/>
                <a:gd name="connsiteY8" fmla="*/ 4291194 h 4406679"/>
                <a:gd name="connsiteX9" fmla="*/ 233894 w 7712201"/>
                <a:gd name="connsiteY9" fmla="*/ 168904 h 4406679"/>
                <a:gd name="connsiteX10" fmla="*/ 7454493 w 7712201"/>
                <a:gd name="connsiteY10" fmla="*/ 170453 h 4406679"/>
                <a:gd name="connsiteX11" fmla="*/ 7478666 w 7712201"/>
                <a:gd name="connsiteY11" fmla="*/ 209865 h 4406679"/>
                <a:gd name="connsiteX12" fmla="*/ 7483716 w 7712201"/>
                <a:gd name="connsiteY12" fmla="*/ 4223787 h 4406679"/>
                <a:gd name="connsiteX13" fmla="*/ 209375 w 7712201"/>
                <a:gd name="connsiteY13" fmla="*/ 4228454 h 4406679"/>
                <a:gd name="connsiteX14" fmla="*/ 211320 w 7712201"/>
                <a:gd name="connsiteY14" fmla="*/ 190757 h 4406679"/>
                <a:gd name="connsiteX15" fmla="*/ 233894 w 7712201"/>
                <a:gd name="connsiteY15" fmla="*/ 168904 h 4406679"/>
                <a:gd name="connsiteX0" fmla="*/ 7698948 w 7707811"/>
                <a:gd name="connsiteY0" fmla="*/ 4291194 h 4406679"/>
                <a:gd name="connsiteX1" fmla="*/ 7690738 w 7707811"/>
                <a:gd name="connsiteY1" fmla="*/ 115649 h 4406679"/>
                <a:gd name="connsiteX2" fmla="*/ 7347130 w 7707811"/>
                <a:gd name="connsiteY2" fmla="*/ 269 h 4406679"/>
                <a:gd name="connsiteX3" fmla="*/ 354653 w 7707811"/>
                <a:gd name="connsiteY3" fmla="*/ 0 h 4406679"/>
                <a:gd name="connsiteX4" fmla="*/ 544 w 7707811"/>
                <a:gd name="connsiteY4" fmla="*/ 105479 h 4406679"/>
                <a:gd name="connsiteX5" fmla="*/ 552 w 7707811"/>
                <a:gd name="connsiteY5" fmla="*/ 4285812 h 4406679"/>
                <a:gd name="connsiteX6" fmla="*/ 302535 w 7707811"/>
                <a:gd name="connsiteY6" fmla="*/ 4404997 h 4406679"/>
                <a:gd name="connsiteX7" fmla="*/ 7383106 w 7707811"/>
                <a:gd name="connsiteY7" fmla="*/ 4406678 h 4406679"/>
                <a:gd name="connsiteX8" fmla="*/ 7698948 w 7707811"/>
                <a:gd name="connsiteY8" fmla="*/ 4291194 h 4406679"/>
                <a:gd name="connsiteX9" fmla="*/ 233894 w 7707811"/>
                <a:gd name="connsiteY9" fmla="*/ 168904 h 4406679"/>
                <a:gd name="connsiteX10" fmla="*/ 7454493 w 7707811"/>
                <a:gd name="connsiteY10" fmla="*/ 170453 h 4406679"/>
                <a:gd name="connsiteX11" fmla="*/ 7478666 w 7707811"/>
                <a:gd name="connsiteY11" fmla="*/ 209865 h 4406679"/>
                <a:gd name="connsiteX12" fmla="*/ 7483716 w 7707811"/>
                <a:gd name="connsiteY12" fmla="*/ 4223787 h 4406679"/>
                <a:gd name="connsiteX13" fmla="*/ 209375 w 7707811"/>
                <a:gd name="connsiteY13" fmla="*/ 4228454 h 4406679"/>
                <a:gd name="connsiteX14" fmla="*/ 211320 w 7707811"/>
                <a:gd name="connsiteY14" fmla="*/ 190757 h 4406679"/>
                <a:gd name="connsiteX15" fmla="*/ 233894 w 7707811"/>
                <a:gd name="connsiteY15" fmla="*/ 168904 h 4406679"/>
                <a:gd name="connsiteX0" fmla="*/ 7687788 w 7700352"/>
                <a:gd name="connsiteY0" fmla="*/ 4291194 h 4406679"/>
                <a:gd name="connsiteX1" fmla="*/ 7690738 w 7700352"/>
                <a:gd name="connsiteY1" fmla="*/ 115649 h 4406679"/>
                <a:gd name="connsiteX2" fmla="*/ 7347130 w 7700352"/>
                <a:gd name="connsiteY2" fmla="*/ 269 h 4406679"/>
                <a:gd name="connsiteX3" fmla="*/ 354653 w 7700352"/>
                <a:gd name="connsiteY3" fmla="*/ 0 h 4406679"/>
                <a:gd name="connsiteX4" fmla="*/ 544 w 7700352"/>
                <a:gd name="connsiteY4" fmla="*/ 105479 h 4406679"/>
                <a:gd name="connsiteX5" fmla="*/ 552 w 7700352"/>
                <a:gd name="connsiteY5" fmla="*/ 4285812 h 4406679"/>
                <a:gd name="connsiteX6" fmla="*/ 302535 w 7700352"/>
                <a:gd name="connsiteY6" fmla="*/ 4404997 h 4406679"/>
                <a:gd name="connsiteX7" fmla="*/ 7383106 w 7700352"/>
                <a:gd name="connsiteY7" fmla="*/ 4406678 h 4406679"/>
                <a:gd name="connsiteX8" fmla="*/ 7687788 w 7700352"/>
                <a:gd name="connsiteY8" fmla="*/ 4291194 h 4406679"/>
                <a:gd name="connsiteX9" fmla="*/ 233894 w 7700352"/>
                <a:gd name="connsiteY9" fmla="*/ 168904 h 4406679"/>
                <a:gd name="connsiteX10" fmla="*/ 7454493 w 7700352"/>
                <a:gd name="connsiteY10" fmla="*/ 170453 h 4406679"/>
                <a:gd name="connsiteX11" fmla="*/ 7478666 w 7700352"/>
                <a:gd name="connsiteY11" fmla="*/ 209865 h 4406679"/>
                <a:gd name="connsiteX12" fmla="*/ 7483716 w 7700352"/>
                <a:gd name="connsiteY12" fmla="*/ 4223787 h 4406679"/>
                <a:gd name="connsiteX13" fmla="*/ 209375 w 7700352"/>
                <a:gd name="connsiteY13" fmla="*/ 4228454 h 4406679"/>
                <a:gd name="connsiteX14" fmla="*/ 211320 w 7700352"/>
                <a:gd name="connsiteY14" fmla="*/ 190757 h 4406679"/>
                <a:gd name="connsiteX15" fmla="*/ 233894 w 7700352"/>
                <a:gd name="connsiteY15" fmla="*/ 168904 h 4406679"/>
                <a:gd name="connsiteX0" fmla="*/ 7693369 w 7703809"/>
                <a:gd name="connsiteY0" fmla="*/ 4291194 h 4406679"/>
                <a:gd name="connsiteX1" fmla="*/ 7690738 w 7703809"/>
                <a:gd name="connsiteY1" fmla="*/ 115649 h 4406679"/>
                <a:gd name="connsiteX2" fmla="*/ 7347130 w 7703809"/>
                <a:gd name="connsiteY2" fmla="*/ 269 h 4406679"/>
                <a:gd name="connsiteX3" fmla="*/ 354653 w 7703809"/>
                <a:gd name="connsiteY3" fmla="*/ 0 h 4406679"/>
                <a:gd name="connsiteX4" fmla="*/ 544 w 7703809"/>
                <a:gd name="connsiteY4" fmla="*/ 105479 h 4406679"/>
                <a:gd name="connsiteX5" fmla="*/ 552 w 7703809"/>
                <a:gd name="connsiteY5" fmla="*/ 4285812 h 4406679"/>
                <a:gd name="connsiteX6" fmla="*/ 302535 w 7703809"/>
                <a:gd name="connsiteY6" fmla="*/ 4404997 h 4406679"/>
                <a:gd name="connsiteX7" fmla="*/ 7383106 w 7703809"/>
                <a:gd name="connsiteY7" fmla="*/ 4406678 h 4406679"/>
                <a:gd name="connsiteX8" fmla="*/ 7693369 w 7703809"/>
                <a:gd name="connsiteY8" fmla="*/ 4291194 h 4406679"/>
                <a:gd name="connsiteX9" fmla="*/ 233894 w 7703809"/>
                <a:gd name="connsiteY9" fmla="*/ 168904 h 4406679"/>
                <a:gd name="connsiteX10" fmla="*/ 7454493 w 7703809"/>
                <a:gd name="connsiteY10" fmla="*/ 170453 h 4406679"/>
                <a:gd name="connsiteX11" fmla="*/ 7478666 w 7703809"/>
                <a:gd name="connsiteY11" fmla="*/ 209865 h 4406679"/>
                <a:gd name="connsiteX12" fmla="*/ 7483716 w 7703809"/>
                <a:gd name="connsiteY12" fmla="*/ 4223787 h 4406679"/>
                <a:gd name="connsiteX13" fmla="*/ 209375 w 7703809"/>
                <a:gd name="connsiteY13" fmla="*/ 4228454 h 4406679"/>
                <a:gd name="connsiteX14" fmla="*/ 211320 w 7703809"/>
                <a:gd name="connsiteY14" fmla="*/ 190757 h 4406679"/>
                <a:gd name="connsiteX15" fmla="*/ 233894 w 7703809"/>
                <a:gd name="connsiteY15" fmla="*/ 168904 h 4406679"/>
                <a:gd name="connsiteX0" fmla="*/ 7687788 w 7700352"/>
                <a:gd name="connsiteY0" fmla="*/ 4291194 h 4406679"/>
                <a:gd name="connsiteX1" fmla="*/ 7690738 w 7700352"/>
                <a:gd name="connsiteY1" fmla="*/ 115649 h 4406679"/>
                <a:gd name="connsiteX2" fmla="*/ 7347130 w 7700352"/>
                <a:gd name="connsiteY2" fmla="*/ 269 h 4406679"/>
                <a:gd name="connsiteX3" fmla="*/ 354653 w 7700352"/>
                <a:gd name="connsiteY3" fmla="*/ 0 h 4406679"/>
                <a:gd name="connsiteX4" fmla="*/ 544 w 7700352"/>
                <a:gd name="connsiteY4" fmla="*/ 105479 h 4406679"/>
                <a:gd name="connsiteX5" fmla="*/ 552 w 7700352"/>
                <a:gd name="connsiteY5" fmla="*/ 4285812 h 4406679"/>
                <a:gd name="connsiteX6" fmla="*/ 302535 w 7700352"/>
                <a:gd name="connsiteY6" fmla="*/ 4404997 h 4406679"/>
                <a:gd name="connsiteX7" fmla="*/ 7383106 w 7700352"/>
                <a:gd name="connsiteY7" fmla="*/ 4406678 h 4406679"/>
                <a:gd name="connsiteX8" fmla="*/ 7687788 w 7700352"/>
                <a:gd name="connsiteY8" fmla="*/ 4291194 h 4406679"/>
                <a:gd name="connsiteX9" fmla="*/ 233894 w 7700352"/>
                <a:gd name="connsiteY9" fmla="*/ 168904 h 4406679"/>
                <a:gd name="connsiteX10" fmla="*/ 7454493 w 7700352"/>
                <a:gd name="connsiteY10" fmla="*/ 170453 h 4406679"/>
                <a:gd name="connsiteX11" fmla="*/ 7478666 w 7700352"/>
                <a:gd name="connsiteY11" fmla="*/ 209865 h 4406679"/>
                <a:gd name="connsiteX12" fmla="*/ 7483716 w 7700352"/>
                <a:gd name="connsiteY12" fmla="*/ 4223787 h 4406679"/>
                <a:gd name="connsiteX13" fmla="*/ 209375 w 7700352"/>
                <a:gd name="connsiteY13" fmla="*/ 4228454 h 4406679"/>
                <a:gd name="connsiteX14" fmla="*/ 211320 w 7700352"/>
                <a:gd name="connsiteY14" fmla="*/ 190757 h 4406679"/>
                <a:gd name="connsiteX15" fmla="*/ 233894 w 7700352"/>
                <a:gd name="connsiteY15" fmla="*/ 168904 h 4406679"/>
                <a:gd name="connsiteX0" fmla="*/ 7676632 w 7695696"/>
                <a:gd name="connsiteY0" fmla="*/ 4291194 h 4406679"/>
                <a:gd name="connsiteX1" fmla="*/ 7690738 w 7695696"/>
                <a:gd name="connsiteY1" fmla="*/ 115649 h 4406679"/>
                <a:gd name="connsiteX2" fmla="*/ 7347130 w 7695696"/>
                <a:gd name="connsiteY2" fmla="*/ 269 h 4406679"/>
                <a:gd name="connsiteX3" fmla="*/ 354653 w 7695696"/>
                <a:gd name="connsiteY3" fmla="*/ 0 h 4406679"/>
                <a:gd name="connsiteX4" fmla="*/ 544 w 7695696"/>
                <a:gd name="connsiteY4" fmla="*/ 105479 h 4406679"/>
                <a:gd name="connsiteX5" fmla="*/ 552 w 7695696"/>
                <a:gd name="connsiteY5" fmla="*/ 4285812 h 4406679"/>
                <a:gd name="connsiteX6" fmla="*/ 302535 w 7695696"/>
                <a:gd name="connsiteY6" fmla="*/ 4404997 h 4406679"/>
                <a:gd name="connsiteX7" fmla="*/ 7383106 w 7695696"/>
                <a:gd name="connsiteY7" fmla="*/ 4406678 h 4406679"/>
                <a:gd name="connsiteX8" fmla="*/ 7676632 w 7695696"/>
                <a:gd name="connsiteY8" fmla="*/ 4291194 h 4406679"/>
                <a:gd name="connsiteX9" fmla="*/ 233894 w 7695696"/>
                <a:gd name="connsiteY9" fmla="*/ 168904 h 4406679"/>
                <a:gd name="connsiteX10" fmla="*/ 7454493 w 7695696"/>
                <a:gd name="connsiteY10" fmla="*/ 170453 h 4406679"/>
                <a:gd name="connsiteX11" fmla="*/ 7478666 w 7695696"/>
                <a:gd name="connsiteY11" fmla="*/ 209865 h 4406679"/>
                <a:gd name="connsiteX12" fmla="*/ 7483716 w 7695696"/>
                <a:gd name="connsiteY12" fmla="*/ 4223787 h 4406679"/>
                <a:gd name="connsiteX13" fmla="*/ 209375 w 7695696"/>
                <a:gd name="connsiteY13" fmla="*/ 4228454 h 4406679"/>
                <a:gd name="connsiteX14" fmla="*/ 211320 w 7695696"/>
                <a:gd name="connsiteY14" fmla="*/ 190757 h 4406679"/>
                <a:gd name="connsiteX15" fmla="*/ 233894 w 7695696"/>
                <a:gd name="connsiteY15" fmla="*/ 168904 h 4406679"/>
                <a:gd name="connsiteX0" fmla="*/ 7682210 w 7697623"/>
                <a:gd name="connsiteY0" fmla="*/ 4288020 h 4406678"/>
                <a:gd name="connsiteX1" fmla="*/ 7690738 w 7697623"/>
                <a:gd name="connsiteY1" fmla="*/ 115649 h 4406678"/>
                <a:gd name="connsiteX2" fmla="*/ 7347130 w 7697623"/>
                <a:gd name="connsiteY2" fmla="*/ 269 h 4406678"/>
                <a:gd name="connsiteX3" fmla="*/ 354653 w 7697623"/>
                <a:gd name="connsiteY3" fmla="*/ 0 h 4406678"/>
                <a:gd name="connsiteX4" fmla="*/ 544 w 7697623"/>
                <a:gd name="connsiteY4" fmla="*/ 105479 h 4406678"/>
                <a:gd name="connsiteX5" fmla="*/ 552 w 7697623"/>
                <a:gd name="connsiteY5" fmla="*/ 4285812 h 4406678"/>
                <a:gd name="connsiteX6" fmla="*/ 302535 w 7697623"/>
                <a:gd name="connsiteY6" fmla="*/ 4404997 h 4406678"/>
                <a:gd name="connsiteX7" fmla="*/ 7383106 w 7697623"/>
                <a:gd name="connsiteY7" fmla="*/ 4406678 h 4406678"/>
                <a:gd name="connsiteX8" fmla="*/ 7682210 w 7697623"/>
                <a:gd name="connsiteY8" fmla="*/ 4288020 h 4406678"/>
                <a:gd name="connsiteX9" fmla="*/ 233894 w 7697623"/>
                <a:gd name="connsiteY9" fmla="*/ 168904 h 4406678"/>
                <a:gd name="connsiteX10" fmla="*/ 7454493 w 7697623"/>
                <a:gd name="connsiteY10" fmla="*/ 170453 h 4406678"/>
                <a:gd name="connsiteX11" fmla="*/ 7478666 w 7697623"/>
                <a:gd name="connsiteY11" fmla="*/ 209865 h 4406678"/>
                <a:gd name="connsiteX12" fmla="*/ 7483716 w 7697623"/>
                <a:gd name="connsiteY12" fmla="*/ 4223787 h 4406678"/>
                <a:gd name="connsiteX13" fmla="*/ 209375 w 7697623"/>
                <a:gd name="connsiteY13" fmla="*/ 4228454 h 4406678"/>
                <a:gd name="connsiteX14" fmla="*/ 211320 w 7697623"/>
                <a:gd name="connsiteY14" fmla="*/ 190757 h 4406678"/>
                <a:gd name="connsiteX15" fmla="*/ 233894 w 7697623"/>
                <a:gd name="connsiteY15" fmla="*/ 168904 h 4406678"/>
                <a:gd name="connsiteX0" fmla="*/ 7687792 w 7700357"/>
                <a:gd name="connsiteY0" fmla="*/ 4259452 h 4406678"/>
                <a:gd name="connsiteX1" fmla="*/ 7690738 w 7700357"/>
                <a:gd name="connsiteY1" fmla="*/ 115649 h 4406678"/>
                <a:gd name="connsiteX2" fmla="*/ 7347130 w 7700357"/>
                <a:gd name="connsiteY2" fmla="*/ 269 h 4406678"/>
                <a:gd name="connsiteX3" fmla="*/ 354653 w 7700357"/>
                <a:gd name="connsiteY3" fmla="*/ 0 h 4406678"/>
                <a:gd name="connsiteX4" fmla="*/ 544 w 7700357"/>
                <a:gd name="connsiteY4" fmla="*/ 105479 h 4406678"/>
                <a:gd name="connsiteX5" fmla="*/ 552 w 7700357"/>
                <a:gd name="connsiteY5" fmla="*/ 4285812 h 4406678"/>
                <a:gd name="connsiteX6" fmla="*/ 302535 w 7700357"/>
                <a:gd name="connsiteY6" fmla="*/ 4404997 h 4406678"/>
                <a:gd name="connsiteX7" fmla="*/ 7383106 w 7700357"/>
                <a:gd name="connsiteY7" fmla="*/ 4406678 h 4406678"/>
                <a:gd name="connsiteX8" fmla="*/ 7687792 w 7700357"/>
                <a:gd name="connsiteY8" fmla="*/ 4259452 h 4406678"/>
                <a:gd name="connsiteX9" fmla="*/ 233894 w 7700357"/>
                <a:gd name="connsiteY9" fmla="*/ 168904 h 4406678"/>
                <a:gd name="connsiteX10" fmla="*/ 7454493 w 7700357"/>
                <a:gd name="connsiteY10" fmla="*/ 170453 h 4406678"/>
                <a:gd name="connsiteX11" fmla="*/ 7478666 w 7700357"/>
                <a:gd name="connsiteY11" fmla="*/ 209865 h 4406678"/>
                <a:gd name="connsiteX12" fmla="*/ 7483716 w 7700357"/>
                <a:gd name="connsiteY12" fmla="*/ 4223787 h 4406678"/>
                <a:gd name="connsiteX13" fmla="*/ 209375 w 7700357"/>
                <a:gd name="connsiteY13" fmla="*/ 4228454 h 4406678"/>
                <a:gd name="connsiteX14" fmla="*/ 211320 w 7700357"/>
                <a:gd name="connsiteY14" fmla="*/ 190757 h 4406678"/>
                <a:gd name="connsiteX15" fmla="*/ 233894 w 7700357"/>
                <a:gd name="connsiteY15" fmla="*/ 168904 h 4406678"/>
                <a:gd name="connsiteX0" fmla="*/ 7698948 w 7707812"/>
                <a:gd name="connsiteY0" fmla="*/ 4273737 h 4406678"/>
                <a:gd name="connsiteX1" fmla="*/ 7690738 w 7707812"/>
                <a:gd name="connsiteY1" fmla="*/ 115649 h 4406678"/>
                <a:gd name="connsiteX2" fmla="*/ 7347130 w 7707812"/>
                <a:gd name="connsiteY2" fmla="*/ 269 h 4406678"/>
                <a:gd name="connsiteX3" fmla="*/ 354653 w 7707812"/>
                <a:gd name="connsiteY3" fmla="*/ 0 h 4406678"/>
                <a:gd name="connsiteX4" fmla="*/ 544 w 7707812"/>
                <a:gd name="connsiteY4" fmla="*/ 105479 h 4406678"/>
                <a:gd name="connsiteX5" fmla="*/ 552 w 7707812"/>
                <a:gd name="connsiteY5" fmla="*/ 4285812 h 4406678"/>
                <a:gd name="connsiteX6" fmla="*/ 302535 w 7707812"/>
                <a:gd name="connsiteY6" fmla="*/ 4404997 h 4406678"/>
                <a:gd name="connsiteX7" fmla="*/ 7383106 w 7707812"/>
                <a:gd name="connsiteY7" fmla="*/ 4406678 h 4406678"/>
                <a:gd name="connsiteX8" fmla="*/ 7698948 w 7707812"/>
                <a:gd name="connsiteY8" fmla="*/ 4273737 h 4406678"/>
                <a:gd name="connsiteX9" fmla="*/ 233894 w 7707812"/>
                <a:gd name="connsiteY9" fmla="*/ 168904 h 4406678"/>
                <a:gd name="connsiteX10" fmla="*/ 7454493 w 7707812"/>
                <a:gd name="connsiteY10" fmla="*/ 170453 h 4406678"/>
                <a:gd name="connsiteX11" fmla="*/ 7478666 w 7707812"/>
                <a:gd name="connsiteY11" fmla="*/ 209865 h 4406678"/>
                <a:gd name="connsiteX12" fmla="*/ 7483716 w 7707812"/>
                <a:gd name="connsiteY12" fmla="*/ 4223787 h 4406678"/>
                <a:gd name="connsiteX13" fmla="*/ 209375 w 7707812"/>
                <a:gd name="connsiteY13" fmla="*/ 4228454 h 4406678"/>
                <a:gd name="connsiteX14" fmla="*/ 211320 w 7707812"/>
                <a:gd name="connsiteY14" fmla="*/ 190757 h 4406678"/>
                <a:gd name="connsiteX15" fmla="*/ 233894 w 7707812"/>
                <a:gd name="connsiteY15" fmla="*/ 168904 h 4406678"/>
                <a:gd name="connsiteX0" fmla="*/ 7704233 w 7713097"/>
                <a:gd name="connsiteY0" fmla="*/ 4273737 h 4406678"/>
                <a:gd name="connsiteX1" fmla="*/ 7696023 w 7713097"/>
                <a:gd name="connsiteY1" fmla="*/ 115649 h 4406678"/>
                <a:gd name="connsiteX2" fmla="*/ 7352415 w 7713097"/>
                <a:gd name="connsiteY2" fmla="*/ 269 h 4406678"/>
                <a:gd name="connsiteX3" fmla="*/ 359938 w 7713097"/>
                <a:gd name="connsiteY3" fmla="*/ 0 h 4406678"/>
                <a:gd name="connsiteX4" fmla="*/ 5829 w 7713097"/>
                <a:gd name="connsiteY4" fmla="*/ 105479 h 4406678"/>
                <a:gd name="connsiteX5" fmla="*/ 256 w 7713097"/>
                <a:gd name="connsiteY5" fmla="*/ 4296922 h 4406678"/>
                <a:gd name="connsiteX6" fmla="*/ 307820 w 7713097"/>
                <a:gd name="connsiteY6" fmla="*/ 4404997 h 4406678"/>
                <a:gd name="connsiteX7" fmla="*/ 7388391 w 7713097"/>
                <a:gd name="connsiteY7" fmla="*/ 4406678 h 4406678"/>
                <a:gd name="connsiteX8" fmla="*/ 7704233 w 7713097"/>
                <a:gd name="connsiteY8" fmla="*/ 4273737 h 4406678"/>
                <a:gd name="connsiteX9" fmla="*/ 239179 w 7713097"/>
                <a:gd name="connsiteY9" fmla="*/ 168904 h 4406678"/>
                <a:gd name="connsiteX10" fmla="*/ 7459778 w 7713097"/>
                <a:gd name="connsiteY10" fmla="*/ 170453 h 4406678"/>
                <a:gd name="connsiteX11" fmla="*/ 7483951 w 7713097"/>
                <a:gd name="connsiteY11" fmla="*/ 209865 h 4406678"/>
                <a:gd name="connsiteX12" fmla="*/ 7489001 w 7713097"/>
                <a:gd name="connsiteY12" fmla="*/ 4223787 h 4406678"/>
                <a:gd name="connsiteX13" fmla="*/ 214660 w 7713097"/>
                <a:gd name="connsiteY13" fmla="*/ 4228454 h 4406678"/>
                <a:gd name="connsiteX14" fmla="*/ 216605 w 7713097"/>
                <a:gd name="connsiteY14" fmla="*/ 190757 h 4406678"/>
                <a:gd name="connsiteX15" fmla="*/ 239179 w 7713097"/>
                <a:gd name="connsiteY15" fmla="*/ 168904 h 4406678"/>
                <a:gd name="connsiteX0" fmla="*/ 7698656 w 7709095"/>
                <a:gd name="connsiteY0" fmla="*/ 4303892 h 4406680"/>
                <a:gd name="connsiteX1" fmla="*/ 7696023 w 7709095"/>
                <a:gd name="connsiteY1" fmla="*/ 115649 h 4406680"/>
                <a:gd name="connsiteX2" fmla="*/ 7352415 w 7709095"/>
                <a:gd name="connsiteY2" fmla="*/ 269 h 4406680"/>
                <a:gd name="connsiteX3" fmla="*/ 359938 w 7709095"/>
                <a:gd name="connsiteY3" fmla="*/ 0 h 4406680"/>
                <a:gd name="connsiteX4" fmla="*/ 5829 w 7709095"/>
                <a:gd name="connsiteY4" fmla="*/ 105479 h 4406680"/>
                <a:gd name="connsiteX5" fmla="*/ 256 w 7709095"/>
                <a:gd name="connsiteY5" fmla="*/ 4296922 h 4406680"/>
                <a:gd name="connsiteX6" fmla="*/ 307820 w 7709095"/>
                <a:gd name="connsiteY6" fmla="*/ 4404997 h 4406680"/>
                <a:gd name="connsiteX7" fmla="*/ 7388391 w 7709095"/>
                <a:gd name="connsiteY7" fmla="*/ 4406678 h 4406680"/>
                <a:gd name="connsiteX8" fmla="*/ 7698656 w 7709095"/>
                <a:gd name="connsiteY8" fmla="*/ 4303892 h 4406680"/>
                <a:gd name="connsiteX9" fmla="*/ 239179 w 7709095"/>
                <a:gd name="connsiteY9" fmla="*/ 168904 h 4406680"/>
                <a:gd name="connsiteX10" fmla="*/ 7459778 w 7709095"/>
                <a:gd name="connsiteY10" fmla="*/ 170453 h 4406680"/>
                <a:gd name="connsiteX11" fmla="*/ 7483951 w 7709095"/>
                <a:gd name="connsiteY11" fmla="*/ 209865 h 4406680"/>
                <a:gd name="connsiteX12" fmla="*/ 7489001 w 7709095"/>
                <a:gd name="connsiteY12" fmla="*/ 4223787 h 4406680"/>
                <a:gd name="connsiteX13" fmla="*/ 214660 w 7709095"/>
                <a:gd name="connsiteY13" fmla="*/ 4228454 h 4406680"/>
                <a:gd name="connsiteX14" fmla="*/ 216605 w 7709095"/>
                <a:gd name="connsiteY14" fmla="*/ 190757 h 4406680"/>
                <a:gd name="connsiteX15" fmla="*/ 239179 w 7709095"/>
                <a:gd name="connsiteY15" fmla="*/ 168904 h 44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09095" h="4406680">
                  <a:moveTo>
                    <a:pt x="7698656" y="4303892"/>
                  </a:moveTo>
                  <a:cubicBezTo>
                    <a:pt x="7718698" y="3600231"/>
                    <a:pt x="7705363" y="812461"/>
                    <a:pt x="7696023" y="115649"/>
                  </a:cubicBezTo>
                  <a:cubicBezTo>
                    <a:pt x="7696023" y="24045"/>
                    <a:pt x="7444875" y="269"/>
                    <a:pt x="7352415" y="269"/>
                  </a:cubicBezTo>
                  <a:lnTo>
                    <a:pt x="359938" y="0"/>
                  </a:lnTo>
                  <a:cubicBezTo>
                    <a:pt x="267523" y="0"/>
                    <a:pt x="5893" y="13920"/>
                    <a:pt x="5829" y="105479"/>
                  </a:cubicBezTo>
                  <a:cubicBezTo>
                    <a:pt x="7738" y="1452132"/>
                    <a:pt x="-1653" y="2950269"/>
                    <a:pt x="256" y="4296922"/>
                  </a:cubicBezTo>
                  <a:cubicBezTo>
                    <a:pt x="191" y="4388525"/>
                    <a:pt x="221520" y="4399672"/>
                    <a:pt x="307820" y="4404997"/>
                  </a:cubicBezTo>
                  <a:lnTo>
                    <a:pt x="7388391" y="4406678"/>
                  </a:lnTo>
                  <a:cubicBezTo>
                    <a:pt x="7480851" y="4406869"/>
                    <a:pt x="7698462" y="4395495"/>
                    <a:pt x="7698656" y="4303892"/>
                  </a:cubicBezTo>
                  <a:close/>
                  <a:moveTo>
                    <a:pt x="239179" y="168904"/>
                  </a:moveTo>
                  <a:lnTo>
                    <a:pt x="7459778" y="170453"/>
                  </a:lnTo>
                  <a:cubicBezTo>
                    <a:pt x="7487825" y="170453"/>
                    <a:pt x="7483951" y="182077"/>
                    <a:pt x="7483951" y="209865"/>
                  </a:cubicBezTo>
                  <a:cubicBezTo>
                    <a:pt x="7488101" y="1555388"/>
                    <a:pt x="7484851" y="2878264"/>
                    <a:pt x="7489001" y="4223787"/>
                  </a:cubicBezTo>
                  <a:lnTo>
                    <a:pt x="214660" y="4228454"/>
                  </a:lnTo>
                  <a:cubicBezTo>
                    <a:pt x="214660" y="2889672"/>
                    <a:pt x="216605" y="1529539"/>
                    <a:pt x="216605" y="190757"/>
                  </a:cubicBezTo>
                  <a:cubicBezTo>
                    <a:pt x="216604" y="162969"/>
                    <a:pt x="211132" y="168905"/>
                    <a:pt x="239179" y="168904"/>
                  </a:cubicBezTo>
                  <a:close/>
                </a:path>
              </a:pathLst>
            </a:custGeom>
            <a:solidFill>
              <a:srgbClr val="F2F2F3"/>
            </a:solidFill>
            <a:ln w="6350" cap="flat">
              <a:solidFill>
                <a:srgbClr val="A6A6A6"/>
              </a:solidFill>
              <a:prstDash val="solid"/>
              <a:miter/>
            </a:ln>
          </p:spPr>
          <p:txBody>
            <a:bodyPr rtlCol="0" anchor="ctr"/>
            <a:lstStyle/>
            <a:p>
              <a:pPr defTabSz="608442"/>
              <a:endParaRPr lang="en-US" sz="2395">
                <a:solidFill>
                  <a:prstClr val="black"/>
                </a:solidFill>
                <a:latin typeface="Calibri" panose="020F0502020204030204"/>
              </a:endParaRPr>
            </a:p>
          </p:txBody>
        </p:sp>
        <p:sp>
          <p:nvSpPr>
            <p:cNvPr id="13" name="Freeform 56">
              <a:extLst>
                <a:ext uri="{FF2B5EF4-FFF2-40B4-BE49-F238E27FC236}">
                  <a16:creationId xmlns:a16="http://schemas.microsoft.com/office/drawing/2014/main" id="{C34F8BAD-4EB7-461C-80A9-65DAAA8678D6}"/>
                </a:ext>
              </a:extLst>
            </p:cNvPr>
            <p:cNvSpPr>
              <a:spLocks noChangeArrowheads="1"/>
            </p:cNvSpPr>
            <p:nvPr/>
          </p:nvSpPr>
          <p:spPr bwMode="auto">
            <a:xfrm>
              <a:off x="9468799" y="1368692"/>
              <a:ext cx="276335" cy="27005"/>
            </a:xfrm>
            <a:custGeom>
              <a:avLst/>
              <a:gdLst>
                <a:gd name="T0" fmla="*/ 1118 w 1190"/>
                <a:gd name="T1" fmla="*/ 115 h 116"/>
                <a:gd name="T2" fmla="*/ 71 w 1190"/>
                <a:gd name="T3" fmla="*/ 115 h 116"/>
                <a:gd name="T4" fmla="*/ 46 w 1190"/>
                <a:gd name="T5" fmla="*/ 112 h 116"/>
                <a:gd name="T6" fmla="*/ 22 w 1190"/>
                <a:gd name="T7" fmla="*/ 101 h 116"/>
                <a:gd name="T8" fmla="*/ 5 w 1190"/>
                <a:gd name="T9" fmla="*/ 82 h 116"/>
                <a:gd name="T10" fmla="*/ 0 w 1190"/>
                <a:gd name="T11" fmla="*/ 58 h 116"/>
                <a:gd name="T12" fmla="*/ 5 w 1190"/>
                <a:gd name="T13" fmla="*/ 33 h 116"/>
                <a:gd name="T14" fmla="*/ 22 w 1190"/>
                <a:gd name="T15" fmla="*/ 11 h 116"/>
                <a:gd name="T16" fmla="*/ 46 w 1190"/>
                <a:gd name="T17" fmla="*/ 3 h 116"/>
                <a:gd name="T18" fmla="*/ 71 w 1190"/>
                <a:gd name="T19" fmla="*/ 0 h 116"/>
                <a:gd name="T20" fmla="*/ 1118 w 1190"/>
                <a:gd name="T21" fmla="*/ 0 h 116"/>
                <a:gd name="T22" fmla="*/ 1143 w 1190"/>
                <a:gd name="T23" fmla="*/ 3 h 116"/>
                <a:gd name="T24" fmla="*/ 1168 w 1190"/>
                <a:gd name="T25" fmla="*/ 11 h 116"/>
                <a:gd name="T26" fmla="*/ 1184 w 1190"/>
                <a:gd name="T27" fmla="*/ 33 h 116"/>
                <a:gd name="T28" fmla="*/ 1189 w 1190"/>
                <a:gd name="T29" fmla="*/ 58 h 116"/>
                <a:gd name="T30" fmla="*/ 1184 w 1190"/>
                <a:gd name="T31" fmla="*/ 82 h 116"/>
                <a:gd name="T32" fmla="*/ 1168 w 1190"/>
                <a:gd name="T33" fmla="*/ 101 h 116"/>
                <a:gd name="T34" fmla="*/ 1143 w 1190"/>
                <a:gd name="T35" fmla="*/ 112 h 116"/>
                <a:gd name="T36" fmla="*/ 1118 w 1190"/>
                <a:gd name="T37"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0" h="116">
                  <a:moveTo>
                    <a:pt x="1118" y="115"/>
                  </a:moveTo>
                  <a:lnTo>
                    <a:pt x="71" y="115"/>
                  </a:lnTo>
                  <a:lnTo>
                    <a:pt x="46" y="112"/>
                  </a:lnTo>
                  <a:lnTo>
                    <a:pt x="22" y="101"/>
                  </a:lnTo>
                  <a:lnTo>
                    <a:pt x="5" y="82"/>
                  </a:lnTo>
                  <a:lnTo>
                    <a:pt x="0" y="58"/>
                  </a:lnTo>
                  <a:lnTo>
                    <a:pt x="5" y="33"/>
                  </a:lnTo>
                  <a:lnTo>
                    <a:pt x="22" y="11"/>
                  </a:lnTo>
                  <a:lnTo>
                    <a:pt x="46" y="3"/>
                  </a:lnTo>
                  <a:lnTo>
                    <a:pt x="71" y="0"/>
                  </a:lnTo>
                  <a:lnTo>
                    <a:pt x="1118" y="0"/>
                  </a:lnTo>
                  <a:lnTo>
                    <a:pt x="1143" y="3"/>
                  </a:lnTo>
                  <a:lnTo>
                    <a:pt x="1168" y="11"/>
                  </a:lnTo>
                  <a:lnTo>
                    <a:pt x="1184" y="33"/>
                  </a:lnTo>
                  <a:lnTo>
                    <a:pt x="1189" y="58"/>
                  </a:lnTo>
                  <a:lnTo>
                    <a:pt x="1184" y="82"/>
                  </a:lnTo>
                  <a:lnTo>
                    <a:pt x="1168" y="101"/>
                  </a:lnTo>
                  <a:lnTo>
                    <a:pt x="1143" y="112"/>
                  </a:lnTo>
                  <a:lnTo>
                    <a:pt x="1118" y="115"/>
                  </a:lnTo>
                </a:path>
              </a:pathLst>
            </a:custGeom>
            <a:noFill/>
            <a:ln w="6350" cap="flat">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218529">
                <a:defRPr/>
              </a:pPr>
              <a:endParaRPr lang="en-US" sz="2395">
                <a:solidFill>
                  <a:srgbClr val="000000"/>
                </a:solidFill>
                <a:latin typeface="Calibri"/>
              </a:endParaRPr>
            </a:p>
          </p:txBody>
        </p:sp>
        <p:sp>
          <p:nvSpPr>
            <p:cNvPr id="14" name="Freeform 56">
              <a:extLst>
                <a:ext uri="{FF2B5EF4-FFF2-40B4-BE49-F238E27FC236}">
                  <a16:creationId xmlns:a16="http://schemas.microsoft.com/office/drawing/2014/main" id="{1BC73466-7E01-49F5-9AAD-7DF5B4B9E3CA}"/>
                </a:ext>
              </a:extLst>
            </p:cNvPr>
            <p:cNvSpPr>
              <a:spLocks noChangeArrowheads="1"/>
            </p:cNvSpPr>
            <p:nvPr/>
          </p:nvSpPr>
          <p:spPr bwMode="auto">
            <a:xfrm>
              <a:off x="9376549" y="5259422"/>
              <a:ext cx="457200" cy="54864"/>
            </a:xfrm>
            <a:custGeom>
              <a:avLst/>
              <a:gdLst>
                <a:gd name="T0" fmla="*/ 1118 w 1190"/>
                <a:gd name="T1" fmla="*/ 115 h 116"/>
                <a:gd name="T2" fmla="*/ 71 w 1190"/>
                <a:gd name="T3" fmla="*/ 115 h 116"/>
                <a:gd name="T4" fmla="*/ 46 w 1190"/>
                <a:gd name="T5" fmla="*/ 112 h 116"/>
                <a:gd name="T6" fmla="*/ 22 w 1190"/>
                <a:gd name="T7" fmla="*/ 101 h 116"/>
                <a:gd name="T8" fmla="*/ 5 w 1190"/>
                <a:gd name="T9" fmla="*/ 82 h 116"/>
                <a:gd name="T10" fmla="*/ 0 w 1190"/>
                <a:gd name="T11" fmla="*/ 58 h 116"/>
                <a:gd name="T12" fmla="*/ 5 w 1190"/>
                <a:gd name="T13" fmla="*/ 33 h 116"/>
                <a:gd name="T14" fmla="*/ 22 w 1190"/>
                <a:gd name="T15" fmla="*/ 11 h 116"/>
                <a:gd name="T16" fmla="*/ 46 w 1190"/>
                <a:gd name="T17" fmla="*/ 3 h 116"/>
                <a:gd name="T18" fmla="*/ 71 w 1190"/>
                <a:gd name="T19" fmla="*/ 0 h 116"/>
                <a:gd name="T20" fmla="*/ 1118 w 1190"/>
                <a:gd name="T21" fmla="*/ 0 h 116"/>
                <a:gd name="T22" fmla="*/ 1143 w 1190"/>
                <a:gd name="T23" fmla="*/ 3 h 116"/>
                <a:gd name="T24" fmla="*/ 1168 w 1190"/>
                <a:gd name="T25" fmla="*/ 11 h 116"/>
                <a:gd name="T26" fmla="*/ 1184 w 1190"/>
                <a:gd name="T27" fmla="*/ 33 h 116"/>
                <a:gd name="T28" fmla="*/ 1189 w 1190"/>
                <a:gd name="T29" fmla="*/ 58 h 116"/>
                <a:gd name="T30" fmla="*/ 1184 w 1190"/>
                <a:gd name="T31" fmla="*/ 82 h 116"/>
                <a:gd name="T32" fmla="*/ 1168 w 1190"/>
                <a:gd name="T33" fmla="*/ 101 h 116"/>
                <a:gd name="T34" fmla="*/ 1143 w 1190"/>
                <a:gd name="T35" fmla="*/ 112 h 116"/>
                <a:gd name="T36" fmla="*/ 1118 w 1190"/>
                <a:gd name="T37"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0" h="116">
                  <a:moveTo>
                    <a:pt x="1118" y="115"/>
                  </a:moveTo>
                  <a:lnTo>
                    <a:pt x="71" y="115"/>
                  </a:lnTo>
                  <a:lnTo>
                    <a:pt x="46" y="112"/>
                  </a:lnTo>
                  <a:lnTo>
                    <a:pt x="22" y="101"/>
                  </a:lnTo>
                  <a:lnTo>
                    <a:pt x="5" y="82"/>
                  </a:lnTo>
                  <a:lnTo>
                    <a:pt x="0" y="58"/>
                  </a:lnTo>
                  <a:lnTo>
                    <a:pt x="5" y="33"/>
                  </a:lnTo>
                  <a:lnTo>
                    <a:pt x="22" y="11"/>
                  </a:lnTo>
                  <a:lnTo>
                    <a:pt x="46" y="3"/>
                  </a:lnTo>
                  <a:lnTo>
                    <a:pt x="71" y="0"/>
                  </a:lnTo>
                  <a:lnTo>
                    <a:pt x="1118" y="0"/>
                  </a:lnTo>
                  <a:lnTo>
                    <a:pt x="1143" y="3"/>
                  </a:lnTo>
                  <a:lnTo>
                    <a:pt x="1168" y="11"/>
                  </a:lnTo>
                  <a:lnTo>
                    <a:pt x="1184" y="33"/>
                  </a:lnTo>
                  <a:lnTo>
                    <a:pt x="1189" y="58"/>
                  </a:lnTo>
                  <a:lnTo>
                    <a:pt x="1184" y="82"/>
                  </a:lnTo>
                  <a:lnTo>
                    <a:pt x="1168" y="101"/>
                  </a:lnTo>
                  <a:lnTo>
                    <a:pt x="1143" y="112"/>
                  </a:lnTo>
                  <a:lnTo>
                    <a:pt x="1118" y="115"/>
                  </a:lnTo>
                </a:path>
              </a:pathLst>
            </a:custGeom>
            <a:noFill/>
            <a:ln w="6350" cap="flat">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218529">
                <a:defRPr/>
              </a:pPr>
              <a:endParaRPr lang="en-US" sz="2395">
                <a:solidFill>
                  <a:srgbClr val="000000"/>
                </a:solidFill>
                <a:latin typeface="Calibri"/>
              </a:endParaRPr>
            </a:p>
          </p:txBody>
        </p:sp>
      </p:grpSp>
      <p:pic>
        <p:nvPicPr>
          <p:cNvPr id="2" name="Finastra App Video 2021 (1)">
            <a:hlinkClick r:id="" action="ppaction://media"/>
            <a:extLst>
              <a:ext uri="{FF2B5EF4-FFF2-40B4-BE49-F238E27FC236}">
                <a16:creationId xmlns:a16="http://schemas.microsoft.com/office/drawing/2014/main" id="{1AC60DF3-652B-4009-8267-E4BAA30DCE4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06124" y="1917495"/>
            <a:ext cx="3403308" cy="1914361"/>
          </a:xfrm>
          <a:prstGeom prst="rect">
            <a:avLst/>
          </a:prstGeom>
        </p:spPr>
      </p:pic>
      <p:pic>
        <p:nvPicPr>
          <p:cNvPr id="6" name="Picture 5">
            <a:extLst>
              <a:ext uri="{FF2B5EF4-FFF2-40B4-BE49-F238E27FC236}">
                <a16:creationId xmlns:a16="http://schemas.microsoft.com/office/drawing/2014/main" id="{ED4664AA-68D0-4F22-B753-73E2A43B35B3}"/>
              </a:ext>
            </a:extLst>
          </p:cNvPr>
          <p:cNvPicPr>
            <a:picLocks noChangeAspect="1"/>
          </p:cNvPicPr>
          <p:nvPr/>
        </p:nvPicPr>
        <p:blipFill rotWithShape="1">
          <a:blip r:embed="rId10"/>
          <a:srcRect l="6760" r="6723"/>
          <a:stretch/>
        </p:blipFill>
        <p:spPr>
          <a:xfrm>
            <a:off x="837394" y="1909440"/>
            <a:ext cx="3342166" cy="1871459"/>
          </a:xfrm>
          <a:prstGeom prst="rect">
            <a:avLst/>
          </a:prstGeom>
        </p:spPr>
      </p:pic>
      <p:grpSp>
        <p:nvGrpSpPr>
          <p:cNvPr id="15" name="Group 14">
            <a:extLst>
              <a:ext uri="{FF2B5EF4-FFF2-40B4-BE49-F238E27FC236}">
                <a16:creationId xmlns:a16="http://schemas.microsoft.com/office/drawing/2014/main" id="{6F06B619-C14C-499C-92BE-CDBDBB0B1FE6}"/>
              </a:ext>
            </a:extLst>
          </p:cNvPr>
          <p:cNvGrpSpPr>
            <a:grpSpLocks noChangeAspect="1"/>
          </p:cNvGrpSpPr>
          <p:nvPr/>
        </p:nvGrpSpPr>
        <p:grpSpPr>
          <a:xfrm rot="16200000">
            <a:off x="1531034" y="1065628"/>
            <a:ext cx="1977211" cy="3571352"/>
            <a:chOff x="8592750" y="1299986"/>
            <a:chExt cx="2024799" cy="4068672"/>
          </a:xfrm>
        </p:grpSpPr>
        <p:sp>
          <p:nvSpPr>
            <p:cNvPr id="16" name="Freeform: Shape 22">
              <a:extLst>
                <a:ext uri="{FF2B5EF4-FFF2-40B4-BE49-F238E27FC236}">
                  <a16:creationId xmlns:a16="http://schemas.microsoft.com/office/drawing/2014/main" id="{AF6C44B0-619B-4AD5-A619-A3E1BC2C4640}"/>
                </a:ext>
              </a:extLst>
            </p:cNvPr>
            <p:cNvSpPr/>
            <p:nvPr/>
          </p:nvSpPr>
          <p:spPr>
            <a:xfrm>
              <a:off x="8592750" y="1299986"/>
              <a:ext cx="2024799" cy="4068672"/>
            </a:xfrm>
            <a:custGeom>
              <a:avLst/>
              <a:gdLst>
                <a:gd name="connsiteX0" fmla="*/ 7420482 w 7425034"/>
                <a:gd name="connsiteY0" fmla="*/ 4211240 h 4383696"/>
                <a:gd name="connsiteX1" fmla="*/ 7420482 w 7425034"/>
                <a:gd name="connsiteY1" fmla="*/ 174538 h 4383696"/>
                <a:gd name="connsiteX2" fmla="*/ 7253068 w 7425034"/>
                <a:gd name="connsiteY2" fmla="*/ 8675 h 4383696"/>
                <a:gd name="connsiteX3" fmla="*/ 176170 w 7425034"/>
                <a:gd name="connsiteY3" fmla="*/ 8675 h 4383696"/>
                <a:gd name="connsiteX4" fmla="*/ 8756 w 7425034"/>
                <a:gd name="connsiteY4" fmla="*/ 174423 h 4383696"/>
                <a:gd name="connsiteX5" fmla="*/ 8756 w 7425034"/>
                <a:gd name="connsiteY5" fmla="*/ 4211125 h 4383696"/>
                <a:gd name="connsiteX6" fmla="*/ 176053 w 7425034"/>
                <a:gd name="connsiteY6" fmla="*/ 4377104 h 4383696"/>
                <a:gd name="connsiteX7" fmla="*/ 176169 w 7425034"/>
                <a:gd name="connsiteY7" fmla="*/ 4377104 h 4383696"/>
                <a:gd name="connsiteX8" fmla="*/ 7252718 w 7425034"/>
                <a:gd name="connsiteY8" fmla="*/ 4377104 h 4383696"/>
                <a:gd name="connsiteX9" fmla="*/ 7420482 w 7425034"/>
                <a:gd name="connsiteY9" fmla="*/ 4211588 h 4383696"/>
                <a:gd name="connsiteX10" fmla="*/ 7420483 w 7425034"/>
                <a:gd name="connsiteY10" fmla="*/ 4211240 h 4383696"/>
                <a:gd name="connsiteX11" fmla="*/ 186793 w 7425034"/>
                <a:gd name="connsiteY11" fmla="*/ 134634 h 4383696"/>
                <a:gd name="connsiteX12" fmla="*/ 7241978 w 7425034"/>
                <a:gd name="connsiteY12" fmla="*/ 134634 h 4383696"/>
                <a:gd name="connsiteX13" fmla="*/ 7292762 w 7425034"/>
                <a:gd name="connsiteY13" fmla="*/ 184948 h 4383696"/>
                <a:gd name="connsiteX14" fmla="*/ 7292762 w 7425034"/>
                <a:gd name="connsiteY14" fmla="*/ 4201293 h 4383696"/>
                <a:gd name="connsiteX15" fmla="*/ 7241978 w 7425034"/>
                <a:gd name="connsiteY15" fmla="*/ 4251607 h 4383696"/>
                <a:gd name="connsiteX16" fmla="*/ 186793 w 7425034"/>
                <a:gd name="connsiteY16" fmla="*/ 4251607 h 4383696"/>
                <a:gd name="connsiteX17" fmla="*/ 135544 w 7425034"/>
                <a:gd name="connsiteY17" fmla="*/ 4201758 h 4383696"/>
                <a:gd name="connsiteX18" fmla="*/ 135542 w 7425034"/>
                <a:gd name="connsiteY18" fmla="*/ 4201293 h 4383696"/>
                <a:gd name="connsiteX19" fmla="*/ 135542 w 7425034"/>
                <a:gd name="connsiteY19" fmla="*/ 184948 h 4383696"/>
                <a:gd name="connsiteX20" fmla="*/ 186324 w 7425034"/>
                <a:gd name="connsiteY20" fmla="*/ 134632 h 4383696"/>
                <a:gd name="connsiteX21" fmla="*/ 186793 w 7425034"/>
                <a:gd name="connsiteY21" fmla="*/ 134634 h 4383696"/>
                <a:gd name="connsiteX0" fmla="*/ 7411727 w 7411729"/>
                <a:gd name="connsiteY0" fmla="*/ 4202566 h 4368429"/>
                <a:gd name="connsiteX1" fmla="*/ 7411727 w 7411729"/>
                <a:gd name="connsiteY1" fmla="*/ 165864 h 4368429"/>
                <a:gd name="connsiteX2" fmla="*/ 7244313 w 7411729"/>
                <a:gd name="connsiteY2" fmla="*/ 1 h 4368429"/>
                <a:gd name="connsiteX3" fmla="*/ 167415 w 7411729"/>
                <a:gd name="connsiteY3" fmla="*/ 1 h 4368429"/>
                <a:gd name="connsiteX4" fmla="*/ 1 w 7411729"/>
                <a:gd name="connsiteY4" fmla="*/ 165749 h 4368429"/>
                <a:gd name="connsiteX5" fmla="*/ 1 w 7411729"/>
                <a:gd name="connsiteY5" fmla="*/ 4202451 h 4368429"/>
                <a:gd name="connsiteX6" fmla="*/ 167298 w 7411729"/>
                <a:gd name="connsiteY6" fmla="*/ 4368430 h 4368429"/>
                <a:gd name="connsiteX7" fmla="*/ 167414 w 7411729"/>
                <a:gd name="connsiteY7" fmla="*/ 4368430 h 4368429"/>
                <a:gd name="connsiteX8" fmla="*/ 7243963 w 7411729"/>
                <a:gd name="connsiteY8" fmla="*/ 4368430 h 4368429"/>
                <a:gd name="connsiteX9" fmla="*/ 7411727 w 7411729"/>
                <a:gd name="connsiteY9" fmla="*/ 4202914 h 4368429"/>
                <a:gd name="connsiteX10" fmla="*/ 7411728 w 7411729"/>
                <a:gd name="connsiteY10" fmla="*/ 4202566 h 4368429"/>
                <a:gd name="connsiteX11" fmla="*/ 7411727 w 7411729"/>
                <a:gd name="connsiteY11" fmla="*/ 4202566 h 4368429"/>
                <a:gd name="connsiteX12" fmla="*/ 178038 w 7411729"/>
                <a:gd name="connsiteY12" fmla="*/ 125960 h 4368429"/>
                <a:gd name="connsiteX13" fmla="*/ 7233223 w 7411729"/>
                <a:gd name="connsiteY13" fmla="*/ 125960 h 4368429"/>
                <a:gd name="connsiteX14" fmla="*/ 7284007 w 7411729"/>
                <a:gd name="connsiteY14" fmla="*/ 176274 h 4368429"/>
                <a:gd name="connsiteX15" fmla="*/ 7284007 w 7411729"/>
                <a:gd name="connsiteY15" fmla="*/ 4192619 h 4368429"/>
                <a:gd name="connsiteX16" fmla="*/ 7233223 w 7411729"/>
                <a:gd name="connsiteY16" fmla="*/ 4242933 h 4368429"/>
                <a:gd name="connsiteX17" fmla="*/ 126789 w 7411729"/>
                <a:gd name="connsiteY17" fmla="*/ 4193084 h 4368429"/>
                <a:gd name="connsiteX18" fmla="*/ 126787 w 7411729"/>
                <a:gd name="connsiteY18" fmla="*/ 4192619 h 4368429"/>
                <a:gd name="connsiteX19" fmla="*/ 126787 w 7411729"/>
                <a:gd name="connsiteY19" fmla="*/ 176274 h 4368429"/>
                <a:gd name="connsiteX20" fmla="*/ 177569 w 7411729"/>
                <a:gd name="connsiteY20" fmla="*/ 125958 h 4368429"/>
                <a:gd name="connsiteX21" fmla="*/ 178038 w 7411729"/>
                <a:gd name="connsiteY21" fmla="*/ 125960 h 4368429"/>
                <a:gd name="connsiteX0" fmla="*/ 7411727 w 7411727"/>
                <a:gd name="connsiteY0" fmla="*/ 4202564 h 4490278"/>
                <a:gd name="connsiteX1" fmla="*/ 7411727 w 7411727"/>
                <a:gd name="connsiteY1" fmla="*/ 165862 h 4490278"/>
                <a:gd name="connsiteX2" fmla="*/ 7244313 w 7411727"/>
                <a:gd name="connsiteY2" fmla="*/ -1 h 4490278"/>
                <a:gd name="connsiteX3" fmla="*/ 167415 w 7411727"/>
                <a:gd name="connsiteY3" fmla="*/ -1 h 4490278"/>
                <a:gd name="connsiteX4" fmla="*/ 1 w 7411727"/>
                <a:gd name="connsiteY4" fmla="*/ 165747 h 4490278"/>
                <a:gd name="connsiteX5" fmla="*/ 1 w 7411727"/>
                <a:gd name="connsiteY5" fmla="*/ 4202449 h 4490278"/>
                <a:gd name="connsiteX6" fmla="*/ 167298 w 7411727"/>
                <a:gd name="connsiteY6" fmla="*/ 4368428 h 4490278"/>
                <a:gd name="connsiteX7" fmla="*/ 167414 w 7411727"/>
                <a:gd name="connsiteY7" fmla="*/ 4368428 h 4490278"/>
                <a:gd name="connsiteX8" fmla="*/ 7243963 w 7411727"/>
                <a:gd name="connsiteY8" fmla="*/ 4368428 h 4490278"/>
                <a:gd name="connsiteX9" fmla="*/ 7411727 w 7411727"/>
                <a:gd name="connsiteY9" fmla="*/ 4202912 h 4490278"/>
                <a:gd name="connsiteX10" fmla="*/ 7411728 w 7411727"/>
                <a:gd name="connsiteY10" fmla="*/ 4202564 h 4490278"/>
                <a:gd name="connsiteX11" fmla="*/ 7411727 w 7411727"/>
                <a:gd name="connsiteY11" fmla="*/ 4202564 h 4490278"/>
                <a:gd name="connsiteX12" fmla="*/ 178038 w 7411727"/>
                <a:gd name="connsiteY12" fmla="*/ 125958 h 4490278"/>
                <a:gd name="connsiteX13" fmla="*/ 7233223 w 7411727"/>
                <a:gd name="connsiteY13" fmla="*/ 125958 h 4490278"/>
                <a:gd name="connsiteX14" fmla="*/ 7284007 w 7411727"/>
                <a:gd name="connsiteY14" fmla="*/ 176272 h 4490278"/>
                <a:gd name="connsiteX15" fmla="*/ 7284007 w 7411727"/>
                <a:gd name="connsiteY15" fmla="*/ 4192617 h 4490278"/>
                <a:gd name="connsiteX16" fmla="*/ 126789 w 7411727"/>
                <a:gd name="connsiteY16" fmla="*/ 4193082 h 4490278"/>
                <a:gd name="connsiteX17" fmla="*/ 126787 w 7411727"/>
                <a:gd name="connsiteY17" fmla="*/ 4192617 h 4490278"/>
                <a:gd name="connsiteX18" fmla="*/ 126787 w 7411727"/>
                <a:gd name="connsiteY18" fmla="*/ 176272 h 4490278"/>
                <a:gd name="connsiteX19" fmla="*/ 177569 w 7411727"/>
                <a:gd name="connsiteY19" fmla="*/ 125956 h 4490278"/>
                <a:gd name="connsiteX20" fmla="*/ 178038 w 7411727"/>
                <a:gd name="connsiteY20" fmla="*/ 125958 h 449027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6789 w 7411729"/>
                <a:gd name="connsiteY16" fmla="*/ 4193084 h 4368430"/>
                <a:gd name="connsiteX17" fmla="*/ 126787 w 7411729"/>
                <a:gd name="connsiteY17" fmla="*/ 4192619 h 4368430"/>
                <a:gd name="connsiteX18" fmla="*/ 126787 w 7411729"/>
                <a:gd name="connsiteY18" fmla="*/ 176274 h 4368430"/>
                <a:gd name="connsiteX19" fmla="*/ 177569 w 7411729"/>
                <a:gd name="connsiteY19" fmla="*/ 125958 h 4368430"/>
                <a:gd name="connsiteX20" fmla="*/ 178038 w 7411729"/>
                <a:gd name="connsiteY20"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6789 w 7411727"/>
                <a:gd name="connsiteY16" fmla="*/ 4193082 h 4368428"/>
                <a:gd name="connsiteX17" fmla="*/ 129869 w 7411727"/>
                <a:gd name="connsiteY17" fmla="*/ 4264842 h 4368428"/>
                <a:gd name="connsiteX18" fmla="*/ 126787 w 7411727"/>
                <a:gd name="connsiteY18" fmla="*/ 176272 h 4368428"/>
                <a:gd name="connsiteX19" fmla="*/ 177569 w 7411727"/>
                <a:gd name="connsiteY19" fmla="*/ 125956 h 4368428"/>
                <a:gd name="connsiteX20" fmla="*/ 178038 w 7411727"/>
                <a:gd name="connsiteY20"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64844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18618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07065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01284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8734 w 7411727"/>
                <a:gd name="connsiteY15" fmla="*/ 4192617 h 4368428"/>
                <a:gd name="connsiteX16" fmla="*/ 74390 w 7411727"/>
                <a:gd name="connsiteY16" fmla="*/ 4198397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126787 w 7411729"/>
                <a:gd name="connsiteY17" fmla="*/ 176274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61690 w 7411727"/>
                <a:gd name="connsiteY17" fmla="*/ 16864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73731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5252 w 7411727"/>
                <a:gd name="connsiteY17" fmla="*/ 173729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80677 w 7411727"/>
                <a:gd name="connsiteY17" fmla="*/ 15847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30118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35543 w 7411727"/>
                <a:gd name="connsiteY14" fmla="*/ 176271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0967 w 7411729"/>
                <a:gd name="connsiteY14" fmla="*/ 171189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9105 w 7411727"/>
                <a:gd name="connsiteY14" fmla="*/ 168645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9104 w 7411729"/>
                <a:gd name="connsiteY14" fmla="*/ 163562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6392 w 7411727"/>
                <a:gd name="connsiteY14" fmla="*/ 163560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25443 w 7411727"/>
                <a:gd name="connsiteY13" fmla="*/ 125958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87529 w 7411729"/>
                <a:gd name="connsiteY12" fmla="*/ 157959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87529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14593 w 7411729"/>
                <a:gd name="connsiteY13" fmla="*/ 123418 h 4368430"/>
                <a:gd name="connsiteX14" fmla="*/ 7343680 w 7411729"/>
                <a:gd name="connsiteY14" fmla="*/ 193144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8086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37196 w 7411727"/>
                <a:gd name="connsiteY13" fmla="*/ 148453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9509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9507 w 7411727"/>
                <a:gd name="connsiteY13" fmla="*/ 15950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80405 w 7480405"/>
                <a:gd name="connsiteY0" fmla="*/ 4202565 h 4368429"/>
                <a:gd name="connsiteX1" fmla="*/ 7480405 w 7480405"/>
                <a:gd name="connsiteY1" fmla="*/ 165863 h 4368429"/>
                <a:gd name="connsiteX2" fmla="*/ 7312991 w 7480405"/>
                <a:gd name="connsiteY2" fmla="*/ 0 h 4368429"/>
                <a:gd name="connsiteX3" fmla="*/ 236093 w 7480405"/>
                <a:gd name="connsiteY3" fmla="*/ 0 h 4368429"/>
                <a:gd name="connsiteX4" fmla="*/ 0 w 7480405"/>
                <a:gd name="connsiteY4" fmla="*/ 162491 h 4368429"/>
                <a:gd name="connsiteX5" fmla="*/ 68679 w 7480405"/>
                <a:gd name="connsiteY5" fmla="*/ 4202450 h 4368429"/>
                <a:gd name="connsiteX6" fmla="*/ 235976 w 7480405"/>
                <a:gd name="connsiteY6" fmla="*/ 4368429 h 4368429"/>
                <a:gd name="connsiteX7" fmla="*/ 236092 w 7480405"/>
                <a:gd name="connsiteY7" fmla="*/ 4368429 h 4368429"/>
                <a:gd name="connsiteX8" fmla="*/ 7312641 w 7480405"/>
                <a:gd name="connsiteY8" fmla="*/ 4368429 h 4368429"/>
                <a:gd name="connsiteX9" fmla="*/ 7480405 w 7480405"/>
                <a:gd name="connsiteY9" fmla="*/ 4202913 h 4368429"/>
                <a:gd name="connsiteX10" fmla="*/ 7480406 w 7480405"/>
                <a:gd name="connsiteY10" fmla="*/ 4202565 h 4368429"/>
                <a:gd name="connsiteX11" fmla="*/ 7480405 w 7480405"/>
                <a:gd name="connsiteY11" fmla="*/ 4202565 h 4368429"/>
                <a:gd name="connsiteX12" fmla="*/ 167586 w 7480405"/>
                <a:gd name="connsiteY12" fmla="*/ 157958 h 4368429"/>
                <a:gd name="connsiteX13" fmla="*/ 7388185 w 7480405"/>
                <a:gd name="connsiteY13" fmla="*/ 159507 h 4368429"/>
                <a:gd name="connsiteX14" fmla="*/ 7412358 w 7480405"/>
                <a:gd name="connsiteY14" fmla="*/ 198919 h 4368429"/>
                <a:gd name="connsiteX15" fmla="*/ 7411247 w 7480405"/>
                <a:gd name="connsiteY15" fmla="*/ 4212841 h 4368429"/>
                <a:gd name="connsiteX16" fmla="*/ 143068 w 7480405"/>
                <a:gd name="connsiteY16" fmla="*/ 4203482 h 4368429"/>
                <a:gd name="connsiteX17" fmla="*/ 145012 w 7480405"/>
                <a:gd name="connsiteY17" fmla="*/ 179811 h 4368429"/>
                <a:gd name="connsiteX18" fmla="*/ 167586 w 7480405"/>
                <a:gd name="connsiteY18" fmla="*/ 157958 h 4368429"/>
                <a:gd name="connsiteX0" fmla="*/ 7480405 w 7480405"/>
                <a:gd name="connsiteY0" fmla="*/ 4202565 h 4368429"/>
                <a:gd name="connsiteX1" fmla="*/ 7480405 w 7480405"/>
                <a:gd name="connsiteY1" fmla="*/ 165863 h 4368429"/>
                <a:gd name="connsiteX2" fmla="*/ 7312991 w 7480405"/>
                <a:gd name="connsiteY2" fmla="*/ 0 h 4368429"/>
                <a:gd name="connsiteX3" fmla="*/ 236093 w 7480405"/>
                <a:gd name="connsiteY3" fmla="*/ 30933 h 4368429"/>
                <a:gd name="connsiteX4" fmla="*/ 0 w 7480405"/>
                <a:gd name="connsiteY4" fmla="*/ 162491 h 4368429"/>
                <a:gd name="connsiteX5" fmla="*/ 68679 w 7480405"/>
                <a:gd name="connsiteY5" fmla="*/ 4202450 h 4368429"/>
                <a:gd name="connsiteX6" fmla="*/ 235976 w 7480405"/>
                <a:gd name="connsiteY6" fmla="*/ 4368429 h 4368429"/>
                <a:gd name="connsiteX7" fmla="*/ 236092 w 7480405"/>
                <a:gd name="connsiteY7" fmla="*/ 4368429 h 4368429"/>
                <a:gd name="connsiteX8" fmla="*/ 7312641 w 7480405"/>
                <a:gd name="connsiteY8" fmla="*/ 4368429 h 4368429"/>
                <a:gd name="connsiteX9" fmla="*/ 7480405 w 7480405"/>
                <a:gd name="connsiteY9" fmla="*/ 4202913 h 4368429"/>
                <a:gd name="connsiteX10" fmla="*/ 7480406 w 7480405"/>
                <a:gd name="connsiteY10" fmla="*/ 4202565 h 4368429"/>
                <a:gd name="connsiteX11" fmla="*/ 7480405 w 7480405"/>
                <a:gd name="connsiteY11" fmla="*/ 4202565 h 4368429"/>
                <a:gd name="connsiteX12" fmla="*/ 167586 w 7480405"/>
                <a:gd name="connsiteY12" fmla="*/ 157958 h 4368429"/>
                <a:gd name="connsiteX13" fmla="*/ 7388185 w 7480405"/>
                <a:gd name="connsiteY13" fmla="*/ 159507 h 4368429"/>
                <a:gd name="connsiteX14" fmla="*/ 7412358 w 7480405"/>
                <a:gd name="connsiteY14" fmla="*/ 198919 h 4368429"/>
                <a:gd name="connsiteX15" fmla="*/ 7411247 w 7480405"/>
                <a:gd name="connsiteY15" fmla="*/ 4212841 h 4368429"/>
                <a:gd name="connsiteX16" fmla="*/ 143068 w 7480405"/>
                <a:gd name="connsiteY16" fmla="*/ 4203482 h 4368429"/>
                <a:gd name="connsiteX17" fmla="*/ 145012 w 7480405"/>
                <a:gd name="connsiteY17" fmla="*/ 179811 h 4368429"/>
                <a:gd name="connsiteX18" fmla="*/ 167586 w 7480405"/>
                <a:gd name="connsiteY18" fmla="*/ 157958 h 4368429"/>
                <a:gd name="connsiteX0" fmla="*/ 7480405 w 7480405"/>
                <a:gd name="connsiteY0" fmla="*/ 4171632 h 4337496"/>
                <a:gd name="connsiteX1" fmla="*/ 7480405 w 7480405"/>
                <a:gd name="connsiteY1" fmla="*/ 134930 h 4337496"/>
                <a:gd name="connsiteX2" fmla="*/ 7312990 w 7480405"/>
                <a:gd name="connsiteY2" fmla="*/ 1627 h 4337496"/>
                <a:gd name="connsiteX3" fmla="*/ 236093 w 7480405"/>
                <a:gd name="connsiteY3" fmla="*/ 0 h 4337496"/>
                <a:gd name="connsiteX4" fmla="*/ 0 w 7480405"/>
                <a:gd name="connsiteY4" fmla="*/ 131558 h 4337496"/>
                <a:gd name="connsiteX5" fmla="*/ 68679 w 7480405"/>
                <a:gd name="connsiteY5" fmla="*/ 4171517 h 4337496"/>
                <a:gd name="connsiteX6" fmla="*/ 235976 w 7480405"/>
                <a:gd name="connsiteY6" fmla="*/ 4337496 h 4337496"/>
                <a:gd name="connsiteX7" fmla="*/ 236092 w 7480405"/>
                <a:gd name="connsiteY7" fmla="*/ 4337496 h 4337496"/>
                <a:gd name="connsiteX8" fmla="*/ 7312641 w 7480405"/>
                <a:gd name="connsiteY8" fmla="*/ 4337496 h 4337496"/>
                <a:gd name="connsiteX9" fmla="*/ 7480405 w 7480405"/>
                <a:gd name="connsiteY9" fmla="*/ 4171980 h 4337496"/>
                <a:gd name="connsiteX10" fmla="*/ 7480406 w 7480405"/>
                <a:gd name="connsiteY10" fmla="*/ 4171632 h 4337496"/>
                <a:gd name="connsiteX11" fmla="*/ 7480405 w 7480405"/>
                <a:gd name="connsiteY11" fmla="*/ 4171632 h 4337496"/>
                <a:gd name="connsiteX12" fmla="*/ 167586 w 7480405"/>
                <a:gd name="connsiteY12" fmla="*/ 127025 h 4337496"/>
                <a:gd name="connsiteX13" fmla="*/ 7388185 w 7480405"/>
                <a:gd name="connsiteY13" fmla="*/ 128574 h 4337496"/>
                <a:gd name="connsiteX14" fmla="*/ 7412358 w 7480405"/>
                <a:gd name="connsiteY14" fmla="*/ 167986 h 4337496"/>
                <a:gd name="connsiteX15" fmla="*/ 7411247 w 7480405"/>
                <a:gd name="connsiteY15" fmla="*/ 4181908 h 4337496"/>
                <a:gd name="connsiteX16" fmla="*/ 143068 w 7480405"/>
                <a:gd name="connsiteY16" fmla="*/ 4172549 h 4337496"/>
                <a:gd name="connsiteX17" fmla="*/ 145012 w 7480405"/>
                <a:gd name="connsiteY17" fmla="*/ 148878 h 4337496"/>
                <a:gd name="connsiteX18" fmla="*/ 167586 w 7480405"/>
                <a:gd name="connsiteY18" fmla="*/ 127025 h 4337496"/>
                <a:gd name="connsiteX0" fmla="*/ 7480405 w 7480405"/>
                <a:gd name="connsiteY0" fmla="*/ 4171633 h 4337497"/>
                <a:gd name="connsiteX1" fmla="*/ 7480405 w 7480405"/>
                <a:gd name="connsiteY1" fmla="*/ 134931 h 4337497"/>
                <a:gd name="connsiteX2" fmla="*/ 7312990 w 7480405"/>
                <a:gd name="connsiteY2" fmla="*/ 0 h 4337497"/>
                <a:gd name="connsiteX3" fmla="*/ 236093 w 7480405"/>
                <a:gd name="connsiteY3" fmla="*/ 1 h 4337497"/>
                <a:gd name="connsiteX4" fmla="*/ 0 w 7480405"/>
                <a:gd name="connsiteY4" fmla="*/ 131559 h 4337497"/>
                <a:gd name="connsiteX5" fmla="*/ 68679 w 7480405"/>
                <a:gd name="connsiteY5" fmla="*/ 4171518 h 4337497"/>
                <a:gd name="connsiteX6" fmla="*/ 235976 w 7480405"/>
                <a:gd name="connsiteY6" fmla="*/ 4337497 h 4337497"/>
                <a:gd name="connsiteX7" fmla="*/ 236092 w 7480405"/>
                <a:gd name="connsiteY7" fmla="*/ 4337497 h 4337497"/>
                <a:gd name="connsiteX8" fmla="*/ 7312641 w 7480405"/>
                <a:gd name="connsiteY8" fmla="*/ 4337497 h 4337497"/>
                <a:gd name="connsiteX9" fmla="*/ 7480405 w 7480405"/>
                <a:gd name="connsiteY9" fmla="*/ 4171981 h 4337497"/>
                <a:gd name="connsiteX10" fmla="*/ 7480406 w 7480405"/>
                <a:gd name="connsiteY10" fmla="*/ 4171633 h 4337497"/>
                <a:gd name="connsiteX11" fmla="*/ 7480405 w 7480405"/>
                <a:gd name="connsiteY11" fmla="*/ 4171633 h 4337497"/>
                <a:gd name="connsiteX12" fmla="*/ 167586 w 7480405"/>
                <a:gd name="connsiteY12" fmla="*/ 127026 h 4337497"/>
                <a:gd name="connsiteX13" fmla="*/ 7388185 w 7480405"/>
                <a:gd name="connsiteY13" fmla="*/ 128575 h 4337497"/>
                <a:gd name="connsiteX14" fmla="*/ 7412358 w 7480405"/>
                <a:gd name="connsiteY14" fmla="*/ 167987 h 4337497"/>
                <a:gd name="connsiteX15" fmla="*/ 7411247 w 7480405"/>
                <a:gd name="connsiteY15" fmla="*/ 4181909 h 4337497"/>
                <a:gd name="connsiteX16" fmla="*/ 143068 w 7480405"/>
                <a:gd name="connsiteY16" fmla="*/ 4172550 h 4337497"/>
                <a:gd name="connsiteX17" fmla="*/ 145012 w 7480405"/>
                <a:gd name="connsiteY17" fmla="*/ 148879 h 4337497"/>
                <a:gd name="connsiteX18" fmla="*/ 167586 w 7480405"/>
                <a:gd name="connsiteY18" fmla="*/ 127026 h 4337497"/>
                <a:gd name="connsiteX0" fmla="*/ 7480405 w 7560527"/>
                <a:gd name="connsiteY0" fmla="*/ 4171633 h 4337497"/>
                <a:gd name="connsiteX1" fmla="*/ 7560527 w 7560527"/>
                <a:gd name="connsiteY1" fmla="*/ 134931 h 4337497"/>
                <a:gd name="connsiteX2" fmla="*/ 7312990 w 7560527"/>
                <a:gd name="connsiteY2" fmla="*/ 0 h 4337497"/>
                <a:gd name="connsiteX3" fmla="*/ 236093 w 7560527"/>
                <a:gd name="connsiteY3" fmla="*/ 1 h 4337497"/>
                <a:gd name="connsiteX4" fmla="*/ 0 w 7560527"/>
                <a:gd name="connsiteY4" fmla="*/ 131559 h 4337497"/>
                <a:gd name="connsiteX5" fmla="*/ 68679 w 7560527"/>
                <a:gd name="connsiteY5" fmla="*/ 4171518 h 4337497"/>
                <a:gd name="connsiteX6" fmla="*/ 235976 w 7560527"/>
                <a:gd name="connsiteY6" fmla="*/ 4337497 h 4337497"/>
                <a:gd name="connsiteX7" fmla="*/ 236092 w 7560527"/>
                <a:gd name="connsiteY7" fmla="*/ 4337497 h 4337497"/>
                <a:gd name="connsiteX8" fmla="*/ 7312641 w 7560527"/>
                <a:gd name="connsiteY8" fmla="*/ 4337497 h 4337497"/>
                <a:gd name="connsiteX9" fmla="*/ 7480405 w 7560527"/>
                <a:gd name="connsiteY9" fmla="*/ 4171981 h 4337497"/>
                <a:gd name="connsiteX10" fmla="*/ 7480406 w 7560527"/>
                <a:gd name="connsiteY10" fmla="*/ 4171633 h 4337497"/>
                <a:gd name="connsiteX11" fmla="*/ 7480405 w 7560527"/>
                <a:gd name="connsiteY11" fmla="*/ 4171633 h 4337497"/>
                <a:gd name="connsiteX12" fmla="*/ 167586 w 7560527"/>
                <a:gd name="connsiteY12" fmla="*/ 127026 h 4337497"/>
                <a:gd name="connsiteX13" fmla="*/ 7388185 w 7560527"/>
                <a:gd name="connsiteY13" fmla="*/ 128575 h 4337497"/>
                <a:gd name="connsiteX14" fmla="*/ 7412358 w 7560527"/>
                <a:gd name="connsiteY14" fmla="*/ 167987 h 4337497"/>
                <a:gd name="connsiteX15" fmla="*/ 7411247 w 7560527"/>
                <a:gd name="connsiteY15" fmla="*/ 4181909 h 4337497"/>
                <a:gd name="connsiteX16" fmla="*/ 143068 w 7560527"/>
                <a:gd name="connsiteY16" fmla="*/ 4172550 h 4337497"/>
                <a:gd name="connsiteX17" fmla="*/ 145012 w 7560527"/>
                <a:gd name="connsiteY17" fmla="*/ 148879 h 4337497"/>
                <a:gd name="connsiteX18" fmla="*/ 167586 w 7560527"/>
                <a:gd name="connsiteY18" fmla="*/ 127026 h 4337497"/>
                <a:gd name="connsiteX0" fmla="*/ 7480405 w 7560527"/>
                <a:gd name="connsiteY0" fmla="*/ 4171632 h 4337496"/>
                <a:gd name="connsiteX1" fmla="*/ 7560527 w 7560527"/>
                <a:gd name="connsiteY1" fmla="*/ 134930 h 4337496"/>
                <a:gd name="connsiteX2" fmla="*/ 7330158 w 7560527"/>
                <a:gd name="connsiteY2" fmla="*/ 29304 h 4337496"/>
                <a:gd name="connsiteX3" fmla="*/ 236093 w 7560527"/>
                <a:gd name="connsiteY3" fmla="*/ 0 h 4337496"/>
                <a:gd name="connsiteX4" fmla="*/ 0 w 7560527"/>
                <a:gd name="connsiteY4" fmla="*/ 131558 h 4337496"/>
                <a:gd name="connsiteX5" fmla="*/ 68679 w 7560527"/>
                <a:gd name="connsiteY5" fmla="*/ 4171517 h 4337496"/>
                <a:gd name="connsiteX6" fmla="*/ 235976 w 7560527"/>
                <a:gd name="connsiteY6" fmla="*/ 4337496 h 4337496"/>
                <a:gd name="connsiteX7" fmla="*/ 236092 w 7560527"/>
                <a:gd name="connsiteY7" fmla="*/ 4337496 h 4337496"/>
                <a:gd name="connsiteX8" fmla="*/ 7312641 w 7560527"/>
                <a:gd name="connsiteY8" fmla="*/ 4337496 h 4337496"/>
                <a:gd name="connsiteX9" fmla="*/ 7480405 w 7560527"/>
                <a:gd name="connsiteY9" fmla="*/ 4171980 h 4337496"/>
                <a:gd name="connsiteX10" fmla="*/ 7480406 w 7560527"/>
                <a:gd name="connsiteY10" fmla="*/ 4171632 h 4337496"/>
                <a:gd name="connsiteX11" fmla="*/ 7480405 w 7560527"/>
                <a:gd name="connsiteY11" fmla="*/ 4171632 h 4337496"/>
                <a:gd name="connsiteX12" fmla="*/ 167586 w 7560527"/>
                <a:gd name="connsiteY12" fmla="*/ 127025 h 4337496"/>
                <a:gd name="connsiteX13" fmla="*/ 7388185 w 7560527"/>
                <a:gd name="connsiteY13" fmla="*/ 128574 h 4337496"/>
                <a:gd name="connsiteX14" fmla="*/ 7412358 w 7560527"/>
                <a:gd name="connsiteY14" fmla="*/ 167986 h 4337496"/>
                <a:gd name="connsiteX15" fmla="*/ 7411247 w 7560527"/>
                <a:gd name="connsiteY15" fmla="*/ 4181908 h 4337496"/>
                <a:gd name="connsiteX16" fmla="*/ 143068 w 7560527"/>
                <a:gd name="connsiteY16" fmla="*/ 4172549 h 4337496"/>
                <a:gd name="connsiteX17" fmla="*/ 145012 w 7560527"/>
                <a:gd name="connsiteY17" fmla="*/ 148878 h 4337496"/>
                <a:gd name="connsiteX18" fmla="*/ 167586 w 7560527"/>
                <a:gd name="connsiteY18" fmla="*/ 127025 h 4337496"/>
                <a:gd name="connsiteX0" fmla="*/ 7480405 w 7560527"/>
                <a:gd name="connsiteY0" fmla="*/ 4147212 h 4313076"/>
                <a:gd name="connsiteX1" fmla="*/ 7560527 w 7560527"/>
                <a:gd name="connsiteY1" fmla="*/ 110510 h 4313076"/>
                <a:gd name="connsiteX2" fmla="*/ 7330158 w 7560527"/>
                <a:gd name="connsiteY2" fmla="*/ 4884 h 4313076"/>
                <a:gd name="connsiteX3" fmla="*/ 213200 w 7560527"/>
                <a:gd name="connsiteY3" fmla="*/ 0 h 4313076"/>
                <a:gd name="connsiteX4" fmla="*/ 0 w 7560527"/>
                <a:gd name="connsiteY4" fmla="*/ 107138 h 4313076"/>
                <a:gd name="connsiteX5" fmla="*/ 68679 w 7560527"/>
                <a:gd name="connsiteY5" fmla="*/ 4147097 h 4313076"/>
                <a:gd name="connsiteX6" fmla="*/ 235976 w 7560527"/>
                <a:gd name="connsiteY6" fmla="*/ 4313076 h 4313076"/>
                <a:gd name="connsiteX7" fmla="*/ 236092 w 7560527"/>
                <a:gd name="connsiteY7" fmla="*/ 4313076 h 4313076"/>
                <a:gd name="connsiteX8" fmla="*/ 7312641 w 7560527"/>
                <a:gd name="connsiteY8" fmla="*/ 4313076 h 4313076"/>
                <a:gd name="connsiteX9" fmla="*/ 7480405 w 7560527"/>
                <a:gd name="connsiteY9" fmla="*/ 4147560 h 4313076"/>
                <a:gd name="connsiteX10" fmla="*/ 7480406 w 7560527"/>
                <a:gd name="connsiteY10" fmla="*/ 4147212 h 4313076"/>
                <a:gd name="connsiteX11" fmla="*/ 7480405 w 7560527"/>
                <a:gd name="connsiteY11" fmla="*/ 4147212 h 4313076"/>
                <a:gd name="connsiteX12" fmla="*/ 167586 w 7560527"/>
                <a:gd name="connsiteY12" fmla="*/ 102605 h 4313076"/>
                <a:gd name="connsiteX13" fmla="*/ 7388185 w 7560527"/>
                <a:gd name="connsiteY13" fmla="*/ 104154 h 4313076"/>
                <a:gd name="connsiteX14" fmla="*/ 7412358 w 7560527"/>
                <a:gd name="connsiteY14" fmla="*/ 143566 h 4313076"/>
                <a:gd name="connsiteX15" fmla="*/ 7411247 w 7560527"/>
                <a:gd name="connsiteY15" fmla="*/ 4157488 h 4313076"/>
                <a:gd name="connsiteX16" fmla="*/ 143068 w 7560527"/>
                <a:gd name="connsiteY16" fmla="*/ 4148129 h 4313076"/>
                <a:gd name="connsiteX17" fmla="*/ 145012 w 7560527"/>
                <a:gd name="connsiteY17" fmla="*/ 124458 h 4313076"/>
                <a:gd name="connsiteX18" fmla="*/ 167586 w 7560527"/>
                <a:gd name="connsiteY18" fmla="*/ 102605 h 4313076"/>
                <a:gd name="connsiteX0" fmla="*/ 7480405 w 7560527"/>
                <a:gd name="connsiteY0" fmla="*/ 4143955 h 4309819"/>
                <a:gd name="connsiteX1" fmla="*/ 7560527 w 7560527"/>
                <a:gd name="connsiteY1" fmla="*/ 107253 h 4309819"/>
                <a:gd name="connsiteX2" fmla="*/ 7330158 w 7560527"/>
                <a:gd name="connsiteY2" fmla="*/ 1627 h 4309819"/>
                <a:gd name="connsiteX3" fmla="*/ 201756 w 7560527"/>
                <a:gd name="connsiteY3" fmla="*/ 0 h 4309819"/>
                <a:gd name="connsiteX4" fmla="*/ 0 w 7560527"/>
                <a:gd name="connsiteY4" fmla="*/ 103881 h 4309819"/>
                <a:gd name="connsiteX5" fmla="*/ 68679 w 7560527"/>
                <a:gd name="connsiteY5" fmla="*/ 4143840 h 4309819"/>
                <a:gd name="connsiteX6" fmla="*/ 235976 w 7560527"/>
                <a:gd name="connsiteY6" fmla="*/ 4309819 h 4309819"/>
                <a:gd name="connsiteX7" fmla="*/ 236092 w 7560527"/>
                <a:gd name="connsiteY7" fmla="*/ 4309819 h 4309819"/>
                <a:gd name="connsiteX8" fmla="*/ 7312641 w 7560527"/>
                <a:gd name="connsiteY8" fmla="*/ 4309819 h 4309819"/>
                <a:gd name="connsiteX9" fmla="*/ 7480405 w 7560527"/>
                <a:gd name="connsiteY9" fmla="*/ 4144303 h 4309819"/>
                <a:gd name="connsiteX10" fmla="*/ 7480406 w 7560527"/>
                <a:gd name="connsiteY10" fmla="*/ 4143955 h 4309819"/>
                <a:gd name="connsiteX11" fmla="*/ 7480405 w 7560527"/>
                <a:gd name="connsiteY11" fmla="*/ 4143955 h 4309819"/>
                <a:gd name="connsiteX12" fmla="*/ 167586 w 7560527"/>
                <a:gd name="connsiteY12" fmla="*/ 99348 h 4309819"/>
                <a:gd name="connsiteX13" fmla="*/ 7388185 w 7560527"/>
                <a:gd name="connsiteY13" fmla="*/ 100897 h 4309819"/>
                <a:gd name="connsiteX14" fmla="*/ 7412358 w 7560527"/>
                <a:gd name="connsiteY14" fmla="*/ 140309 h 4309819"/>
                <a:gd name="connsiteX15" fmla="*/ 7411247 w 7560527"/>
                <a:gd name="connsiteY15" fmla="*/ 4154231 h 4309819"/>
                <a:gd name="connsiteX16" fmla="*/ 143068 w 7560527"/>
                <a:gd name="connsiteY16" fmla="*/ 4144872 h 4309819"/>
                <a:gd name="connsiteX17" fmla="*/ 145012 w 7560527"/>
                <a:gd name="connsiteY17" fmla="*/ 121201 h 4309819"/>
                <a:gd name="connsiteX18" fmla="*/ 167586 w 7560527"/>
                <a:gd name="connsiteY18" fmla="*/ 99348 h 4309819"/>
                <a:gd name="connsiteX0" fmla="*/ 7480405 w 7560527"/>
                <a:gd name="connsiteY0" fmla="*/ 4142328 h 4308192"/>
                <a:gd name="connsiteX1" fmla="*/ 7560527 w 7560527"/>
                <a:gd name="connsiteY1" fmla="*/ 105626 h 4308192"/>
                <a:gd name="connsiteX2" fmla="*/ 7330158 w 7560527"/>
                <a:gd name="connsiteY2" fmla="*/ 0 h 4308192"/>
                <a:gd name="connsiteX3" fmla="*/ 207476 w 7560527"/>
                <a:gd name="connsiteY3" fmla="*/ 1629 h 4308192"/>
                <a:gd name="connsiteX4" fmla="*/ 0 w 7560527"/>
                <a:gd name="connsiteY4" fmla="*/ 102254 h 4308192"/>
                <a:gd name="connsiteX5" fmla="*/ 68679 w 7560527"/>
                <a:gd name="connsiteY5" fmla="*/ 4142213 h 4308192"/>
                <a:gd name="connsiteX6" fmla="*/ 235976 w 7560527"/>
                <a:gd name="connsiteY6" fmla="*/ 4308192 h 4308192"/>
                <a:gd name="connsiteX7" fmla="*/ 236092 w 7560527"/>
                <a:gd name="connsiteY7" fmla="*/ 4308192 h 4308192"/>
                <a:gd name="connsiteX8" fmla="*/ 7312641 w 7560527"/>
                <a:gd name="connsiteY8" fmla="*/ 4308192 h 4308192"/>
                <a:gd name="connsiteX9" fmla="*/ 7480405 w 7560527"/>
                <a:gd name="connsiteY9" fmla="*/ 4142676 h 4308192"/>
                <a:gd name="connsiteX10" fmla="*/ 7480406 w 7560527"/>
                <a:gd name="connsiteY10" fmla="*/ 4142328 h 4308192"/>
                <a:gd name="connsiteX11" fmla="*/ 7480405 w 7560527"/>
                <a:gd name="connsiteY11" fmla="*/ 4142328 h 4308192"/>
                <a:gd name="connsiteX12" fmla="*/ 167586 w 7560527"/>
                <a:gd name="connsiteY12" fmla="*/ 97721 h 4308192"/>
                <a:gd name="connsiteX13" fmla="*/ 7388185 w 7560527"/>
                <a:gd name="connsiteY13" fmla="*/ 99270 h 4308192"/>
                <a:gd name="connsiteX14" fmla="*/ 7412358 w 7560527"/>
                <a:gd name="connsiteY14" fmla="*/ 138682 h 4308192"/>
                <a:gd name="connsiteX15" fmla="*/ 7411247 w 7560527"/>
                <a:gd name="connsiteY15" fmla="*/ 4152604 h 4308192"/>
                <a:gd name="connsiteX16" fmla="*/ 143068 w 7560527"/>
                <a:gd name="connsiteY16" fmla="*/ 4143245 h 4308192"/>
                <a:gd name="connsiteX17" fmla="*/ 145012 w 7560527"/>
                <a:gd name="connsiteY17" fmla="*/ 119574 h 4308192"/>
                <a:gd name="connsiteX18" fmla="*/ 167586 w 7560527"/>
                <a:gd name="connsiteY18" fmla="*/ 97721 h 4308192"/>
                <a:gd name="connsiteX0" fmla="*/ 7537634 w 7617756"/>
                <a:gd name="connsiteY0" fmla="*/ 4142328 h 4308192"/>
                <a:gd name="connsiteX1" fmla="*/ 7617756 w 7617756"/>
                <a:gd name="connsiteY1" fmla="*/ 105626 h 4308192"/>
                <a:gd name="connsiteX2" fmla="*/ 7387387 w 7617756"/>
                <a:gd name="connsiteY2" fmla="*/ 0 h 4308192"/>
                <a:gd name="connsiteX3" fmla="*/ 264705 w 7617756"/>
                <a:gd name="connsiteY3" fmla="*/ 1629 h 4308192"/>
                <a:gd name="connsiteX4" fmla="*/ 0 w 7617756"/>
                <a:gd name="connsiteY4" fmla="*/ 102255 h 4308192"/>
                <a:gd name="connsiteX5" fmla="*/ 125908 w 7617756"/>
                <a:gd name="connsiteY5" fmla="*/ 4142213 h 4308192"/>
                <a:gd name="connsiteX6" fmla="*/ 293205 w 7617756"/>
                <a:gd name="connsiteY6" fmla="*/ 4308192 h 4308192"/>
                <a:gd name="connsiteX7" fmla="*/ 293321 w 7617756"/>
                <a:gd name="connsiteY7" fmla="*/ 4308192 h 4308192"/>
                <a:gd name="connsiteX8" fmla="*/ 7369870 w 7617756"/>
                <a:gd name="connsiteY8" fmla="*/ 4308192 h 4308192"/>
                <a:gd name="connsiteX9" fmla="*/ 7537634 w 7617756"/>
                <a:gd name="connsiteY9" fmla="*/ 4142676 h 4308192"/>
                <a:gd name="connsiteX10" fmla="*/ 7537635 w 7617756"/>
                <a:gd name="connsiteY10" fmla="*/ 4142328 h 4308192"/>
                <a:gd name="connsiteX11" fmla="*/ 7537634 w 7617756"/>
                <a:gd name="connsiteY11" fmla="*/ 4142328 h 4308192"/>
                <a:gd name="connsiteX12" fmla="*/ 224815 w 7617756"/>
                <a:gd name="connsiteY12" fmla="*/ 97721 h 4308192"/>
                <a:gd name="connsiteX13" fmla="*/ 7445414 w 7617756"/>
                <a:gd name="connsiteY13" fmla="*/ 99270 h 4308192"/>
                <a:gd name="connsiteX14" fmla="*/ 7469587 w 7617756"/>
                <a:gd name="connsiteY14" fmla="*/ 138682 h 4308192"/>
                <a:gd name="connsiteX15" fmla="*/ 7468476 w 7617756"/>
                <a:gd name="connsiteY15" fmla="*/ 4152604 h 4308192"/>
                <a:gd name="connsiteX16" fmla="*/ 200297 w 7617756"/>
                <a:gd name="connsiteY16" fmla="*/ 4143245 h 4308192"/>
                <a:gd name="connsiteX17" fmla="*/ 202241 w 7617756"/>
                <a:gd name="connsiteY17" fmla="*/ 119574 h 4308192"/>
                <a:gd name="connsiteX18" fmla="*/ 224815 w 7617756"/>
                <a:gd name="connsiteY18" fmla="*/ 97721 h 4308192"/>
                <a:gd name="connsiteX0" fmla="*/ 7537634 w 7674985"/>
                <a:gd name="connsiteY0" fmla="*/ 4142328 h 4308192"/>
                <a:gd name="connsiteX1" fmla="*/ 7674985 w 7674985"/>
                <a:gd name="connsiteY1" fmla="*/ 105626 h 4308192"/>
                <a:gd name="connsiteX2" fmla="*/ 7387387 w 7674985"/>
                <a:gd name="connsiteY2" fmla="*/ 0 h 4308192"/>
                <a:gd name="connsiteX3" fmla="*/ 264705 w 7674985"/>
                <a:gd name="connsiteY3" fmla="*/ 1629 h 4308192"/>
                <a:gd name="connsiteX4" fmla="*/ 0 w 7674985"/>
                <a:gd name="connsiteY4" fmla="*/ 102255 h 4308192"/>
                <a:gd name="connsiteX5" fmla="*/ 12590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12590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34341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572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43606 w 7680957"/>
                <a:gd name="connsiteY0" fmla="*/ 4142328 h 4308192"/>
                <a:gd name="connsiteX1" fmla="*/ 7680957 w 7680957"/>
                <a:gd name="connsiteY1" fmla="*/ 107255 h 4308192"/>
                <a:gd name="connsiteX2" fmla="*/ 7393359 w 7680957"/>
                <a:gd name="connsiteY2" fmla="*/ 0 h 4308192"/>
                <a:gd name="connsiteX3" fmla="*/ 270677 w 7680957"/>
                <a:gd name="connsiteY3" fmla="*/ 1629 h 4308192"/>
                <a:gd name="connsiteX4" fmla="*/ 5972 w 7680957"/>
                <a:gd name="connsiteY4" fmla="*/ 102255 h 4308192"/>
                <a:gd name="connsiteX5" fmla="*/ 252 w 7680957"/>
                <a:gd name="connsiteY5" fmla="*/ 4140586 h 4308192"/>
                <a:gd name="connsiteX6" fmla="*/ 299177 w 7680957"/>
                <a:gd name="connsiteY6" fmla="*/ 4308192 h 4308192"/>
                <a:gd name="connsiteX7" fmla="*/ 299293 w 7680957"/>
                <a:gd name="connsiteY7" fmla="*/ 4308192 h 4308192"/>
                <a:gd name="connsiteX8" fmla="*/ 7375842 w 7680957"/>
                <a:gd name="connsiteY8" fmla="*/ 4308192 h 4308192"/>
                <a:gd name="connsiteX9" fmla="*/ 7543606 w 7680957"/>
                <a:gd name="connsiteY9" fmla="*/ 4142676 h 4308192"/>
                <a:gd name="connsiteX10" fmla="*/ 7543607 w 7680957"/>
                <a:gd name="connsiteY10" fmla="*/ 4142328 h 4308192"/>
                <a:gd name="connsiteX11" fmla="*/ 7543606 w 7680957"/>
                <a:gd name="connsiteY11" fmla="*/ 4142328 h 4308192"/>
                <a:gd name="connsiteX12" fmla="*/ 230787 w 7680957"/>
                <a:gd name="connsiteY12" fmla="*/ 97721 h 4308192"/>
                <a:gd name="connsiteX13" fmla="*/ 7451386 w 7680957"/>
                <a:gd name="connsiteY13" fmla="*/ 99270 h 4308192"/>
                <a:gd name="connsiteX14" fmla="*/ 7475559 w 7680957"/>
                <a:gd name="connsiteY14" fmla="*/ 138682 h 4308192"/>
                <a:gd name="connsiteX15" fmla="*/ 7474448 w 7680957"/>
                <a:gd name="connsiteY15" fmla="*/ 4152604 h 4308192"/>
                <a:gd name="connsiteX16" fmla="*/ 206269 w 7680957"/>
                <a:gd name="connsiteY16" fmla="*/ 4143245 h 4308192"/>
                <a:gd name="connsiteX17" fmla="*/ 208213 w 7680957"/>
                <a:gd name="connsiteY17" fmla="*/ 119574 h 4308192"/>
                <a:gd name="connsiteX18" fmla="*/ 230787 w 7680957"/>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11449 w 7674985"/>
                <a:gd name="connsiteY5" fmla="*/ 412756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8181 w 7675532"/>
                <a:gd name="connsiteY0" fmla="*/ 4142328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538182 w 7675532"/>
                <a:gd name="connsiteY10" fmla="*/ 4142328 h 4308192"/>
                <a:gd name="connsiteX11" fmla="*/ 7538181 w 7675532"/>
                <a:gd name="connsiteY11" fmla="*/ 4142328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538182 w 7675532"/>
                <a:gd name="connsiteY10" fmla="*/ 4142328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664088 w 7675532"/>
                <a:gd name="connsiteY10" fmla="*/ 4143955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664088 w 7675532"/>
                <a:gd name="connsiteY10" fmla="*/ 4143955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538181 w 7698206"/>
                <a:gd name="connsiteY9" fmla="*/ 4142676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46915 w 7693996"/>
                <a:gd name="connsiteY0" fmla="*/ 4143955 h 4308192"/>
                <a:gd name="connsiteX1" fmla="*/ 7675532 w 7693996"/>
                <a:gd name="connsiteY1" fmla="*/ 107255 h 4308192"/>
                <a:gd name="connsiteX2" fmla="*/ 7387934 w 7693996"/>
                <a:gd name="connsiteY2" fmla="*/ 0 h 4308192"/>
                <a:gd name="connsiteX3" fmla="*/ 265252 w 7693996"/>
                <a:gd name="connsiteY3" fmla="*/ 1629 h 4308192"/>
                <a:gd name="connsiteX4" fmla="*/ 547 w 7693996"/>
                <a:gd name="connsiteY4" fmla="*/ 102255 h 4308192"/>
                <a:gd name="connsiteX5" fmla="*/ 551 w 7693996"/>
                <a:gd name="connsiteY5" fmla="*/ 4124306 h 4308192"/>
                <a:gd name="connsiteX6" fmla="*/ 293752 w 7693996"/>
                <a:gd name="connsiteY6" fmla="*/ 4308192 h 4308192"/>
                <a:gd name="connsiteX7" fmla="*/ 293868 w 7693996"/>
                <a:gd name="connsiteY7" fmla="*/ 4308192 h 4308192"/>
                <a:gd name="connsiteX8" fmla="*/ 7370417 w 7693996"/>
                <a:gd name="connsiteY8" fmla="*/ 4308192 h 4308192"/>
                <a:gd name="connsiteX9" fmla="*/ 7480951 w 7693996"/>
                <a:gd name="connsiteY9" fmla="*/ 4170353 h 4308192"/>
                <a:gd name="connsiteX10" fmla="*/ 7646915 w 7693996"/>
                <a:gd name="connsiteY10" fmla="*/ 4143955 h 4308192"/>
                <a:gd name="connsiteX11" fmla="*/ 225362 w 7693996"/>
                <a:gd name="connsiteY11" fmla="*/ 97721 h 4308192"/>
                <a:gd name="connsiteX12" fmla="*/ 7445961 w 7693996"/>
                <a:gd name="connsiteY12" fmla="*/ 99270 h 4308192"/>
                <a:gd name="connsiteX13" fmla="*/ 7470134 w 7693996"/>
                <a:gd name="connsiteY13" fmla="*/ 138682 h 4308192"/>
                <a:gd name="connsiteX14" fmla="*/ 7469023 w 7693996"/>
                <a:gd name="connsiteY14" fmla="*/ 4152604 h 4308192"/>
                <a:gd name="connsiteX15" fmla="*/ 200844 w 7693996"/>
                <a:gd name="connsiteY15" fmla="*/ 4143245 h 4308192"/>
                <a:gd name="connsiteX16" fmla="*/ 202788 w 7693996"/>
                <a:gd name="connsiteY16" fmla="*/ 119574 h 4308192"/>
                <a:gd name="connsiteX17" fmla="*/ 225362 w 7693996"/>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69812 w 7700010"/>
                <a:gd name="connsiteY0" fmla="*/ 4143955 h 4308192"/>
                <a:gd name="connsiteX1" fmla="*/ 7675532 w 7700010"/>
                <a:gd name="connsiteY1" fmla="*/ 107255 h 4308192"/>
                <a:gd name="connsiteX2" fmla="*/ 7387934 w 7700010"/>
                <a:gd name="connsiteY2" fmla="*/ 0 h 4308192"/>
                <a:gd name="connsiteX3" fmla="*/ 265252 w 7700010"/>
                <a:gd name="connsiteY3" fmla="*/ 1629 h 4308192"/>
                <a:gd name="connsiteX4" fmla="*/ 547 w 7700010"/>
                <a:gd name="connsiteY4" fmla="*/ 102255 h 4308192"/>
                <a:gd name="connsiteX5" fmla="*/ 551 w 7700010"/>
                <a:gd name="connsiteY5" fmla="*/ 4124306 h 4308192"/>
                <a:gd name="connsiteX6" fmla="*/ 293752 w 7700010"/>
                <a:gd name="connsiteY6" fmla="*/ 4308192 h 4308192"/>
                <a:gd name="connsiteX7" fmla="*/ 293868 w 7700010"/>
                <a:gd name="connsiteY7" fmla="*/ 4308192 h 4308192"/>
                <a:gd name="connsiteX8" fmla="*/ 7370417 w 7700010"/>
                <a:gd name="connsiteY8" fmla="*/ 4308192 h 4308192"/>
                <a:gd name="connsiteX9" fmla="*/ 7480951 w 7700010"/>
                <a:gd name="connsiteY9" fmla="*/ 4170353 h 4308192"/>
                <a:gd name="connsiteX10" fmla="*/ 7669812 w 7700010"/>
                <a:gd name="connsiteY10" fmla="*/ 4143955 h 4308192"/>
                <a:gd name="connsiteX11" fmla="*/ 225362 w 7700010"/>
                <a:gd name="connsiteY11" fmla="*/ 97721 h 4308192"/>
                <a:gd name="connsiteX12" fmla="*/ 7445961 w 7700010"/>
                <a:gd name="connsiteY12" fmla="*/ 99270 h 4308192"/>
                <a:gd name="connsiteX13" fmla="*/ 7470134 w 7700010"/>
                <a:gd name="connsiteY13" fmla="*/ 138682 h 4308192"/>
                <a:gd name="connsiteX14" fmla="*/ 7469023 w 7700010"/>
                <a:gd name="connsiteY14" fmla="*/ 4152604 h 4308192"/>
                <a:gd name="connsiteX15" fmla="*/ 200844 w 7700010"/>
                <a:gd name="connsiteY15" fmla="*/ 4143245 h 4308192"/>
                <a:gd name="connsiteX16" fmla="*/ 202788 w 7700010"/>
                <a:gd name="connsiteY16" fmla="*/ 119574 h 4308192"/>
                <a:gd name="connsiteX17" fmla="*/ 225362 w 7700010"/>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52644 w 7695228"/>
                <a:gd name="connsiteY0" fmla="*/ 4143955 h 4308192"/>
                <a:gd name="connsiteX1" fmla="*/ 7675532 w 7695228"/>
                <a:gd name="connsiteY1" fmla="*/ 107255 h 4308192"/>
                <a:gd name="connsiteX2" fmla="*/ 7387934 w 7695228"/>
                <a:gd name="connsiteY2" fmla="*/ 0 h 4308192"/>
                <a:gd name="connsiteX3" fmla="*/ 265252 w 7695228"/>
                <a:gd name="connsiteY3" fmla="*/ 1629 h 4308192"/>
                <a:gd name="connsiteX4" fmla="*/ 547 w 7695228"/>
                <a:gd name="connsiteY4" fmla="*/ 102255 h 4308192"/>
                <a:gd name="connsiteX5" fmla="*/ 551 w 7695228"/>
                <a:gd name="connsiteY5" fmla="*/ 4124306 h 4308192"/>
                <a:gd name="connsiteX6" fmla="*/ 293752 w 7695228"/>
                <a:gd name="connsiteY6" fmla="*/ 4308192 h 4308192"/>
                <a:gd name="connsiteX7" fmla="*/ 293868 w 7695228"/>
                <a:gd name="connsiteY7" fmla="*/ 4308192 h 4308192"/>
                <a:gd name="connsiteX8" fmla="*/ 7370417 w 7695228"/>
                <a:gd name="connsiteY8" fmla="*/ 4308192 h 4308192"/>
                <a:gd name="connsiteX9" fmla="*/ 7480951 w 7695228"/>
                <a:gd name="connsiteY9" fmla="*/ 4170353 h 4308192"/>
                <a:gd name="connsiteX10" fmla="*/ 7652644 w 7695228"/>
                <a:gd name="connsiteY10" fmla="*/ 4143955 h 4308192"/>
                <a:gd name="connsiteX11" fmla="*/ 225362 w 7695228"/>
                <a:gd name="connsiteY11" fmla="*/ 97721 h 4308192"/>
                <a:gd name="connsiteX12" fmla="*/ 7445961 w 7695228"/>
                <a:gd name="connsiteY12" fmla="*/ 99270 h 4308192"/>
                <a:gd name="connsiteX13" fmla="*/ 7470134 w 7695228"/>
                <a:gd name="connsiteY13" fmla="*/ 138682 h 4308192"/>
                <a:gd name="connsiteX14" fmla="*/ 7469023 w 7695228"/>
                <a:gd name="connsiteY14" fmla="*/ 4152604 h 4308192"/>
                <a:gd name="connsiteX15" fmla="*/ 200844 w 7695228"/>
                <a:gd name="connsiteY15" fmla="*/ 4143245 h 4308192"/>
                <a:gd name="connsiteX16" fmla="*/ 202788 w 7695228"/>
                <a:gd name="connsiteY16" fmla="*/ 119574 h 4308192"/>
                <a:gd name="connsiteX17" fmla="*/ 225362 w 7695228"/>
                <a:gd name="connsiteY17" fmla="*/ 97721 h 4308192"/>
                <a:gd name="connsiteX0" fmla="*/ 7646919 w 7693996"/>
                <a:gd name="connsiteY0" fmla="*/ 4145584 h 4308192"/>
                <a:gd name="connsiteX1" fmla="*/ 7675532 w 7693996"/>
                <a:gd name="connsiteY1" fmla="*/ 107255 h 4308192"/>
                <a:gd name="connsiteX2" fmla="*/ 7387934 w 7693996"/>
                <a:gd name="connsiteY2" fmla="*/ 0 h 4308192"/>
                <a:gd name="connsiteX3" fmla="*/ 265252 w 7693996"/>
                <a:gd name="connsiteY3" fmla="*/ 1629 h 4308192"/>
                <a:gd name="connsiteX4" fmla="*/ 547 w 7693996"/>
                <a:gd name="connsiteY4" fmla="*/ 102255 h 4308192"/>
                <a:gd name="connsiteX5" fmla="*/ 551 w 7693996"/>
                <a:gd name="connsiteY5" fmla="*/ 4124306 h 4308192"/>
                <a:gd name="connsiteX6" fmla="*/ 293752 w 7693996"/>
                <a:gd name="connsiteY6" fmla="*/ 4308192 h 4308192"/>
                <a:gd name="connsiteX7" fmla="*/ 293868 w 7693996"/>
                <a:gd name="connsiteY7" fmla="*/ 4308192 h 4308192"/>
                <a:gd name="connsiteX8" fmla="*/ 7370417 w 7693996"/>
                <a:gd name="connsiteY8" fmla="*/ 4308192 h 4308192"/>
                <a:gd name="connsiteX9" fmla="*/ 7480951 w 7693996"/>
                <a:gd name="connsiteY9" fmla="*/ 4170353 h 4308192"/>
                <a:gd name="connsiteX10" fmla="*/ 7646919 w 7693996"/>
                <a:gd name="connsiteY10" fmla="*/ 4145584 h 4308192"/>
                <a:gd name="connsiteX11" fmla="*/ 225362 w 7693996"/>
                <a:gd name="connsiteY11" fmla="*/ 97721 h 4308192"/>
                <a:gd name="connsiteX12" fmla="*/ 7445961 w 7693996"/>
                <a:gd name="connsiteY12" fmla="*/ 99270 h 4308192"/>
                <a:gd name="connsiteX13" fmla="*/ 7470134 w 7693996"/>
                <a:gd name="connsiteY13" fmla="*/ 138682 h 4308192"/>
                <a:gd name="connsiteX14" fmla="*/ 7469023 w 7693996"/>
                <a:gd name="connsiteY14" fmla="*/ 4152604 h 4308192"/>
                <a:gd name="connsiteX15" fmla="*/ 200844 w 7693996"/>
                <a:gd name="connsiteY15" fmla="*/ 4143245 h 4308192"/>
                <a:gd name="connsiteX16" fmla="*/ 202788 w 7693996"/>
                <a:gd name="connsiteY16" fmla="*/ 119574 h 4308192"/>
                <a:gd name="connsiteX17" fmla="*/ 225362 w 7693996"/>
                <a:gd name="connsiteY17" fmla="*/ 97721 h 4308192"/>
                <a:gd name="connsiteX0" fmla="*/ 7704149 w 7717288"/>
                <a:gd name="connsiteY0" fmla="*/ 4145584 h 4308192"/>
                <a:gd name="connsiteX1" fmla="*/ 7675532 w 7717288"/>
                <a:gd name="connsiteY1" fmla="*/ 107255 h 4308192"/>
                <a:gd name="connsiteX2" fmla="*/ 7387934 w 7717288"/>
                <a:gd name="connsiteY2" fmla="*/ 0 h 4308192"/>
                <a:gd name="connsiteX3" fmla="*/ 265252 w 7717288"/>
                <a:gd name="connsiteY3" fmla="*/ 1629 h 4308192"/>
                <a:gd name="connsiteX4" fmla="*/ 547 w 7717288"/>
                <a:gd name="connsiteY4" fmla="*/ 102255 h 4308192"/>
                <a:gd name="connsiteX5" fmla="*/ 551 w 7717288"/>
                <a:gd name="connsiteY5" fmla="*/ 4124306 h 4308192"/>
                <a:gd name="connsiteX6" fmla="*/ 293752 w 7717288"/>
                <a:gd name="connsiteY6" fmla="*/ 4308192 h 4308192"/>
                <a:gd name="connsiteX7" fmla="*/ 293868 w 7717288"/>
                <a:gd name="connsiteY7" fmla="*/ 4308192 h 4308192"/>
                <a:gd name="connsiteX8" fmla="*/ 7370417 w 7717288"/>
                <a:gd name="connsiteY8" fmla="*/ 4308192 h 4308192"/>
                <a:gd name="connsiteX9" fmla="*/ 7480951 w 7717288"/>
                <a:gd name="connsiteY9" fmla="*/ 4170353 h 4308192"/>
                <a:gd name="connsiteX10" fmla="*/ 7704149 w 7717288"/>
                <a:gd name="connsiteY10" fmla="*/ 4145584 h 4308192"/>
                <a:gd name="connsiteX11" fmla="*/ 225362 w 7717288"/>
                <a:gd name="connsiteY11" fmla="*/ 97721 h 4308192"/>
                <a:gd name="connsiteX12" fmla="*/ 7445961 w 7717288"/>
                <a:gd name="connsiteY12" fmla="*/ 99270 h 4308192"/>
                <a:gd name="connsiteX13" fmla="*/ 7470134 w 7717288"/>
                <a:gd name="connsiteY13" fmla="*/ 138682 h 4308192"/>
                <a:gd name="connsiteX14" fmla="*/ 7469023 w 7717288"/>
                <a:gd name="connsiteY14" fmla="*/ 4152604 h 4308192"/>
                <a:gd name="connsiteX15" fmla="*/ 200844 w 7717288"/>
                <a:gd name="connsiteY15" fmla="*/ 4143245 h 4308192"/>
                <a:gd name="connsiteX16" fmla="*/ 202788 w 7717288"/>
                <a:gd name="connsiteY16" fmla="*/ 119574 h 4308192"/>
                <a:gd name="connsiteX17" fmla="*/ 225362 w 7717288"/>
                <a:gd name="connsiteY17" fmla="*/ 97721 h 4308192"/>
                <a:gd name="connsiteX0" fmla="*/ 7686980 w 7707101"/>
                <a:gd name="connsiteY0" fmla="*/ 4145584 h 4308192"/>
                <a:gd name="connsiteX1" fmla="*/ 7675532 w 7707101"/>
                <a:gd name="connsiteY1" fmla="*/ 107255 h 4308192"/>
                <a:gd name="connsiteX2" fmla="*/ 7387934 w 7707101"/>
                <a:gd name="connsiteY2" fmla="*/ 0 h 4308192"/>
                <a:gd name="connsiteX3" fmla="*/ 265252 w 7707101"/>
                <a:gd name="connsiteY3" fmla="*/ 1629 h 4308192"/>
                <a:gd name="connsiteX4" fmla="*/ 547 w 7707101"/>
                <a:gd name="connsiteY4" fmla="*/ 102255 h 4308192"/>
                <a:gd name="connsiteX5" fmla="*/ 551 w 7707101"/>
                <a:gd name="connsiteY5" fmla="*/ 4124306 h 4308192"/>
                <a:gd name="connsiteX6" fmla="*/ 293752 w 7707101"/>
                <a:gd name="connsiteY6" fmla="*/ 4308192 h 4308192"/>
                <a:gd name="connsiteX7" fmla="*/ 293868 w 7707101"/>
                <a:gd name="connsiteY7" fmla="*/ 4308192 h 4308192"/>
                <a:gd name="connsiteX8" fmla="*/ 7370417 w 7707101"/>
                <a:gd name="connsiteY8" fmla="*/ 4308192 h 4308192"/>
                <a:gd name="connsiteX9" fmla="*/ 7480951 w 7707101"/>
                <a:gd name="connsiteY9" fmla="*/ 4170353 h 4308192"/>
                <a:gd name="connsiteX10" fmla="*/ 7686980 w 7707101"/>
                <a:gd name="connsiteY10" fmla="*/ 4145584 h 4308192"/>
                <a:gd name="connsiteX11" fmla="*/ 225362 w 7707101"/>
                <a:gd name="connsiteY11" fmla="*/ 97721 h 4308192"/>
                <a:gd name="connsiteX12" fmla="*/ 7445961 w 7707101"/>
                <a:gd name="connsiteY12" fmla="*/ 99270 h 4308192"/>
                <a:gd name="connsiteX13" fmla="*/ 7470134 w 7707101"/>
                <a:gd name="connsiteY13" fmla="*/ 138682 h 4308192"/>
                <a:gd name="connsiteX14" fmla="*/ 7469023 w 7707101"/>
                <a:gd name="connsiteY14" fmla="*/ 4152604 h 4308192"/>
                <a:gd name="connsiteX15" fmla="*/ 200844 w 7707101"/>
                <a:gd name="connsiteY15" fmla="*/ 4143245 h 4308192"/>
                <a:gd name="connsiteX16" fmla="*/ 202788 w 7707101"/>
                <a:gd name="connsiteY16" fmla="*/ 119574 h 4308192"/>
                <a:gd name="connsiteX17" fmla="*/ 225362 w 7707101"/>
                <a:gd name="connsiteY17" fmla="*/ 97721 h 4308192"/>
                <a:gd name="connsiteX0" fmla="*/ 7715597 w 7725737"/>
                <a:gd name="connsiteY0" fmla="*/ 4145584 h 4308192"/>
                <a:gd name="connsiteX1" fmla="*/ 7675532 w 7725737"/>
                <a:gd name="connsiteY1" fmla="*/ 107255 h 4308192"/>
                <a:gd name="connsiteX2" fmla="*/ 7387934 w 7725737"/>
                <a:gd name="connsiteY2" fmla="*/ 0 h 4308192"/>
                <a:gd name="connsiteX3" fmla="*/ 265252 w 7725737"/>
                <a:gd name="connsiteY3" fmla="*/ 1629 h 4308192"/>
                <a:gd name="connsiteX4" fmla="*/ 547 w 7725737"/>
                <a:gd name="connsiteY4" fmla="*/ 102255 h 4308192"/>
                <a:gd name="connsiteX5" fmla="*/ 551 w 7725737"/>
                <a:gd name="connsiteY5" fmla="*/ 4124306 h 4308192"/>
                <a:gd name="connsiteX6" fmla="*/ 293752 w 7725737"/>
                <a:gd name="connsiteY6" fmla="*/ 4308192 h 4308192"/>
                <a:gd name="connsiteX7" fmla="*/ 293868 w 7725737"/>
                <a:gd name="connsiteY7" fmla="*/ 4308192 h 4308192"/>
                <a:gd name="connsiteX8" fmla="*/ 7370417 w 7725737"/>
                <a:gd name="connsiteY8" fmla="*/ 4308192 h 4308192"/>
                <a:gd name="connsiteX9" fmla="*/ 7480951 w 7725737"/>
                <a:gd name="connsiteY9" fmla="*/ 4170353 h 4308192"/>
                <a:gd name="connsiteX10" fmla="*/ 7715597 w 7725737"/>
                <a:gd name="connsiteY10" fmla="*/ 4145584 h 4308192"/>
                <a:gd name="connsiteX11" fmla="*/ 225362 w 7725737"/>
                <a:gd name="connsiteY11" fmla="*/ 97721 h 4308192"/>
                <a:gd name="connsiteX12" fmla="*/ 7445961 w 7725737"/>
                <a:gd name="connsiteY12" fmla="*/ 99270 h 4308192"/>
                <a:gd name="connsiteX13" fmla="*/ 7470134 w 7725737"/>
                <a:gd name="connsiteY13" fmla="*/ 138682 h 4308192"/>
                <a:gd name="connsiteX14" fmla="*/ 7469023 w 7725737"/>
                <a:gd name="connsiteY14" fmla="*/ 4152604 h 4308192"/>
                <a:gd name="connsiteX15" fmla="*/ 200844 w 7725737"/>
                <a:gd name="connsiteY15" fmla="*/ 4143245 h 4308192"/>
                <a:gd name="connsiteX16" fmla="*/ 202788 w 7725737"/>
                <a:gd name="connsiteY16" fmla="*/ 119574 h 4308192"/>
                <a:gd name="connsiteX17" fmla="*/ 225362 w 7725737"/>
                <a:gd name="connsiteY17" fmla="*/ 97721 h 4308192"/>
                <a:gd name="connsiteX0" fmla="*/ 7697108 w 7712720"/>
                <a:gd name="connsiteY0" fmla="*/ 4145584 h 4308192"/>
                <a:gd name="connsiteX1" fmla="*/ 7675532 w 7712720"/>
                <a:gd name="connsiteY1" fmla="*/ 107255 h 4308192"/>
                <a:gd name="connsiteX2" fmla="*/ 7387934 w 7712720"/>
                <a:gd name="connsiteY2" fmla="*/ 0 h 4308192"/>
                <a:gd name="connsiteX3" fmla="*/ 265252 w 7712720"/>
                <a:gd name="connsiteY3" fmla="*/ 1629 h 4308192"/>
                <a:gd name="connsiteX4" fmla="*/ 547 w 7712720"/>
                <a:gd name="connsiteY4" fmla="*/ 102255 h 4308192"/>
                <a:gd name="connsiteX5" fmla="*/ 551 w 7712720"/>
                <a:gd name="connsiteY5" fmla="*/ 4124306 h 4308192"/>
                <a:gd name="connsiteX6" fmla="*/ 293752 w 7712720"/>
                <a:gd name="connsiteY6" fmla="*/ 4308192 h 4308192"/>
                <a:gd name="connsiteX7" fmla="*/ 293868 w 7712720"/>
                <a:gd name="connsiteY7" fmla="*/ 4308192 h 4308192"/>
                <a:gd name="connsiteX8" fmla="*/ 7370417 w 7712720"/>
                <a:gd name="connsiteY8" fmla="*/ 4308192 h 4308192"/>
                <a:gd name="connsiteX9" fmla="*/ 7480951 w 7712720"/>
                <a:gd name="connsiteY9" fmla="*/ 4170353 h 4308192"/>
                <a:gd name="connsiteX10" fmla="*/ 7697108 w 7712720"/>
                <a:gd name="connsiteY10" fmla="*/ 4145584 h 4308192"/>
                <a:gd name="connsiteX11" fmla="*/ 225362 w 7712720"/>
                <a:gd name="connsiteY11" fmla="*/ 97721 h 4308192"/>
                <a:gd name="connsiteX12" fmla="*/ 7445961 w 7712720"/>
                <a:gd name="connsiteY12" fmla="*/ 99270 h 4308192"/>
                <a:gd name="connsiteX13" fmla="*/ 7470134 w 7712720"/>
                <a:gd name="connsiteY13" fmla="*/ 138682 h 4308192"/>
                <a:gd name="connsiteX14" fmla="*/ 7469023 w 7712720"/>
                <a:gd name="connsiteY14" fmla="*/ 4152604 h 4308192"/>
                <a:gd name="connsiteX15" fmla="*/ 200844 w 7712720"/>
                <a:gd name="connsiteY15" fmla="*/ 4143245 h 4308192"/>
                <a:gd name="connsiteX16" fmla="*/ 202788 w 7712720"/>
                <a:gd name="connsiteY16" fmla="*/ 119574 h 4308192"/>
                <a:gd name="connsiteX17" fmla="*/ 225362 w 7712720"/>
                <a:gd name="connsiteY17" fmla="*/ 97721 h 4308192"/>
                <a:gd name="connsiteX0" fmla="*/ 7703269 w 7716690"/>
                <a:gd name="connsiteY0" fmla="*/ 4145584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45584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684780 w 7706028"/>
                <a:gd name="connsiteY0" fmla="*/ 4147338 h 4308192"/>
                <a:gd name="connsiteX1" fmla="*/ 7675532 w 7706028"/>
                <a:gd name="connsiteY1" fmla="*/ 107255 h 4308192"/>
                <a:gd name="connsiteX2" fmla="*/ 7387934 w 7706028"/>
                <a:gd name="connsiteY2" fmla="*/ 0 h 4308192"/>
                <a:gd name="connsiteX3" fmla="*/ 265252 w 7706028"/>
                <a:gd name="connsiteY3" fmla="*/ 1629 h 4308192"/>
                <a:gd name="connsiteX4" fmla="*/ 547 w 7706028"/>
                <a:gd name="connsiteY4" fmla="*/ 102255 h 4308192"/>
                <a:gd name="connsiteX5" fmla="*/ 551 w 7706028"/>
                <a:gd name="connsiteY5" fmla="*/ 4124306 h 4308192"/>
                <a:gd name="connsiteX6" fmla="*/ 293752 w 7706028"/>
                <a:gd name="connsiteY6" fmla="*/ 4308192 h 4308192"/>
                <a:gd name="connsiteX7" fmla="*/ 293868 w 7706028"/>
                <a:gd name="connsiteY7" fmla="*/ 4308192 h 4308192"/>
                <a:gd name="connsiteX8" fmla="*/ 7370417 w 7706028"/>
                <a:gd name="connsiteY8" fmla="*/ 4308192 h 4308192"/>
                <a:gd name="connsiteX9" fmla="*/ 7480951 w 7706028"/>
                <a:gd name="connsiteY9" fmla="*/ 4170353 h 4308192"/>
                <a:gd name="connsiteX10" fmla="*/ 7684780 w 7706028"/>
                <a:gd name="connsiteY10" fmla="*/ 4147338 h 4308192"/>
                <a:gd name="connsiteX11" fmla="*/ 225362 w 7706028"/>
                <a:gd name="connsiteY11" fmla="*/ 97721 h 4308192"/>
                <a:gd name="connsiteX12" fmla="*/ 7445961 w 7706028"/>
                <a:gd name="connsiteY12" fmla="*/ 99270 h 4308192"/>
                <a:gd name="connsiteX13" fmla="*/ 7470134 w 7706028"/>
                <a:gd name="connsiteY13" fmla="*/ 138682 h 4308192"/>
                <a:gd name="connsiteX14" fmla="*/ 7469023 w 7706028"/>
                <a:gd name="connsiteY14" fmla="*/ 4152604 h 4308192"/>
                <a:gd name="connsiteX15" fmla="*/ 200844 w 7706028"/>
                <a:gd name="connsiteY15" fmla="*/ 4143245 h 4308192"/>
                <a:gd name="connsiteX16" fmla="*/ 202788 w 7706028"/>
                <a:gd name="connsiteY16" fmla="*/ 119574 h 4308192"/>
                <a:gd name="connsiteX17" fmla="*/ 225362 w 7706028"/>
                <a:gd name="connsiteY17" fmla="*/ 97721 h 4308192"/>
                <a:gd name="connsiteX0" fmla="*/ 7703269 w 7716690"/>
                <a:gd name="connsiteY0" fmla="*/ 4152598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52598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697107 w 7712720"/>
                <a:gd name="connsiteY0" fmla="*/ 4152598 h 4308192"/>
                <a:gd name="connsiteX1" fmla="*/ 7675532 w 7712720"/>
                <a:gd name="connsiteY1" fmla="*/ 107255 h 4308192"/>
                <a:gd name="connsiteX2" fmla="*/ 7387934 w 7712720"/>
                <a:gd name="connsiteY2" fmla="*/ 0 h 4308192"/>
                <a:gd name="connsiteX3" fmla="*/ 265252 w 7712720"/>
                <a:gd name="connsiteY3" fmla="*/ 1629 h 4308192"/>
                <a:gd name="connsiteX4" fmla="*/ 547 w 7712720"/>
                <a:gd name="connsiteY4" fmla="*/ 102255 h 4308192"/>
                <a:gd name="connsiteX5" fmla="*/ 551 w 7712720"/>
                <a:gd name="connsiteY5" fmla="*/ 4124306 h 4308192"/>
                <a:gd name="connsiteX6" fmla="*/ 293752 w 7712720"/>
                <a:gd name="connsiteY6" fmla="*/ 4308192 h 4308192"/>
                <a:gd name="connsiteX7" fmla="*/ 293868 w 7712720"/>
                <a:gd name="connsiteY7" fmla="*/ 4308192 h 4308192"/>
                <a:gd name="connsiteX8" fmla="*/ 7370417 w 7712720"/>
                <a:gd name="connsiteY8" fmla="*/ 4308192 h 4308192"/>
                <a:gd name="connsiteX9" fmla="*/ 7480951 w 7712720"/>
                <a:gd name="connsiteY9" fmla="*/ 4170353 h 4308192"/>
                <a:gd name="connsiteX10" fmla="*/ 7697107 w 7712720"/>
                <a:gd name="connsiteY10" fmla="*/ 4152598 h 4308192"/>
                <a:gd name="connsiteX11" fmla="*/ 225362 w 7712720"/>
                <a:gd name="connsiteY11" fmla="*/ 97721 h 4308192"/>
                <a:gd name="connsiteX12" fmla="*/ 7445961 w 7712720"/>
                <a:gd name="connsiteY12" fmla="*/ 99270 h 4308192"/>
                <a:gd name="connsiteX13" fmla="*/ 7470134 w 7712720"/>
                <a:gd name="connsiteY13" fmla="*/ 138682 h 4308192"/>
                <a:gd name="connsiteX14" fmla="*/ 7469023 w 7712720"/>
                <a:gd name="connsiteY14" fmla="*/ 4152604 h 4308192"/>
                <a:gd name="connsiteX15" fmla="*/ 200844 w 7712720"/>
                <a:gd name="connsiteY15" fmla="*/ 4143245 h 4308192"/>
                <a:gd name="connsiteX16" fmla="*/ 202788 w 7712720"/>
                <a:gd name="connsiteY16" fmla="*/ 119574 h 4308192"/>
                <a:gd name="connsiteX17" fmla="*/ 225362 w 7712720"/>
                <a:gd name="connsiteY17" fmla="*/ 97721 h 4308192"/>
                <a:gd name="connsiteX0" fmla="*/ 7703269 w 7716690"/>
                <a:gd name="connsiteY0" fmla="*/ 4152598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52598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703269 w 7711323"/>
                <a:gd name="connsiteY0" fmla="*/ 4152598 h 4308192"/>
                <a:gd name="connsiteX1" fmla="*/ 7675532 w 7711323"/>
                <a:gd name="connsiteY1" fmla="*/ 107255 h 4308192"/>
                <a:gd name="connsiteX2" fmla="*/ 7387934 w 7711323"/>
                <a:gd name="connsiteY2" fmla="*/ 0 h 4308192"/>
                <a:gd name="connsiteX3" fmla="*/ 265252 w 7711323"/>
                <a:gd name="connsiteY3" fmla="*/ 1629 h 4308192"/>
                <a:gd name="connsiteX4" fmla="*/ 547 w 7711323"/>
                <a:gd name="connsiteY4" fmla="*/ 102255 h 4308192"/>
                <a:gd name="connsiteX5" fmla="*/ 551 w 7711323"/>
                <a:gd name="connsiteY5" fmla="*/ 4124306 h 4308192"/>
                <a:gd name="connsiteX6" fmla="*/ 293752 w 7711323"/>
                <a:gd name="connsiteY6" fmla="*/ 4308192 h 4308192"/>
                <a:gd name="connsiteX7" fmla="*/ 293868 w 7711323"/>
                <a:gd name="connsiteY7" fmla="*/ 4308192 h 4308192"/>
                <a:gd name="connsiteX8" fmla="*/ 7370417 w 7711323"/>
                <a:gd name="connsiteY8" fmla="*/ 4308192 h 4308192"/>
                <a:gd name="connsiteX9" fmla="*/ 7480951 w 7711323"/>
                <a:gd name="connsiteY9" fmla="*/ 4170353 h 4308192"/>
                <a:gd name="connsiteX10" fmla="*/ 7703269 w 7711323"/>
                <a:gd name="connsiteY10" fmla="*/ 4152598 h 4308192"/>
                <a:gd name="connsiteX11" fmla="*/ 225362 w 7711323"/>
                <a:gd name="connsiteY11" fmla="*/ 97721 h 4308192"/>
                <a:gd name="connsiteX12" fmla="*/ 7445961 w 7711323"/>
                <a:gd name="connsiteY12" fmla="*/ 99270 h 4308192"/>
                <a:gd name="connsiteX13" fmla="*/ 7470134 w 7711323"/>
                <a:gd name="connsiteY13" fmla="*/ 138682 h 4308192"/>
                <a:gd name="connsiteX14" fmla="*/ 7469023 w 7711323"/>
                <a:gd name="connsiteY14" fmla="*/ 4152604 h 4308192"/>
                <a:gd name="connsiteX15" fmla="*/ 200844 w 7711323"/>
                <a:gd name="connsiteY15" fmla="*/ 4143245 h 4308192"/>
                <a:gd name="connsiteX16" fmla="*/ 202788 w 7711323"/>
                <a:gd name="connsiteY16" fmla="*/ 119574 h 4308192"/>
                <a:gd name="connsiteX17" fmla="*/ 225362 w 7711323"/>
                <a:gd name="connsiteY17" fmla="*/ 97721 h 4308192"/>
                <a:gd name="connsiteX0" fmla="*/ 7480951 w 7676591"/>
                <a:gd name="connsiteY0" fmla="*/ 4170353 h 4308192"/>
                <a:gd name="connsiteX1" fmla="*/ 7675532 w 7676591"/>
                <a:gd name="connsiteY1" fmla="*/ 107255 h 4308192"/>
                <a:gd name="connsiteX2" fmla="*/ 7387934 w 7676591"/>
                <a:gd name="connsiteY2" fmla="*/ 0 h 4308192"/>
                <a:gd name="connsiteX3" fmla="*/ 265252 w 7676591"/>
                <a:gd name="connsiteY3" fmla="*/ 1629 h 4308192"/>
                <a:gd name="connsiteX4" fmla="*/ 547 w 7676591"/>
                <a:gd name="connsiteY4" fmla="*/ 102255 h 4308192"/>
                <a:gd name="connsiteX5" fmla="*/ 551 w 7676591"/>
                <a:gd name="connsiteY5" fmla="*/ 4124306 h 4308192"/>
                <a:gd name="connsiteX6" fmla="*/ 293752 w 7676591"/>
                <a:gd name="connsiteY6" fmla="*/ 4308192 h 4308192"/>
                <a:gd name="connsiteX7" fmla="*/ 293868 w 7676591"/>
                <a:gd name="connsiteY7" fmla="*/ 4308192 h 4308192"/>
                <a:gd name="connsiteX8" fmla="*/ 7370417 w 7676591"/>
                <a:gd name="connsiteY8" fmla="*/ 4308192 h 4308192"/>
                <a:gd name="connsiteX9" fmla="*/ 7480951 w 7676591"/>
                <a:gd name="connsiteY9" fmla="*/ 4170353 h 4308192"/>
                <a:gd name="connsiteX10" fmla="*/ 225362 w 7676591"/>
                <a:gd name="connsiteY10" fmla="*/ 97721 h 4308192"/>
                <a:gd name="connsiteX11" fmla="*/ 7445961 w 7676591"/>
                <a:gd name="connsiteY11" fmla="*/ 99270 h 4308192"/>
                <a:gd name="connsiteX12" fmla="*/ 7470134 w 7676591"/>
                <a:gd name="connsiteY12" fmla="*/ 138682 h 4308192"/>
                <a:gd name="connsiteX13" fmla="*/ 7469023 w 7676591"/>
                <a:gd name="connsiteY13" fmla="*/ 4152604 h 4308192"/>
                <a:gd name="connsiteX14" fmla="*/ 200844 w 7676591"/>
                <a:gd name="connsiteY14" fmla="*/ 4143245 h 4308192"/>
                <a:gd name="connsiteX15" fmla="*/ 202788 w 7676591"/>
                <a:gd name="connsiteY15" fmla="*/ 119574 h 4308192"/>
                <a:gd name="connsiteX16" fmla="*/ 225362 w 7676591"/>
                <a:gd name="connsiteY16" fmla="*/ 97721 h 4308192"/>
                <a:gd name="connsiteX0" fmla="*/ 7598050 w 7678791"/>
                <a:gd name="connsiteY0" fmla="*/ 4151067 h 4308192"/>
                <a:gd name="connsiteX1" fmla="*/ 7675532 w 7678791"/>
                <a:gd name="connsiteY1" fmla="*/ 107255 h 4308192"/>
                <a:gd name="connsiteX2" fmla="*/ 7387934 w 7678791"/>
                <a:gd name="connsiteY2" fmla="*/ 0 h 4308192"/>
                <a:gd name="connsiteX3" fmla="*/ 265252 w 7678791"/>
                <a:gd name="connsiteY3" fmla="*/ 1629 h 4308192"/>
                <a:gd name="connsiteX4" fmla="*/ 547 w 7678791"/>
                <a:gd name="connsiteY4" fmla="*/ 102255 h 4308192"/>
                <a:gd name="connsiteX5" fmla="*/ 551 w 7678791"/>
                <a:gd name="connsiteY5" fmla="*/ 4124306 h 4308192"/>
                <a:gd name="connsiteX6" fmla="*/ 293752 w 7678791"/>
                <a:gd name="connsiteY6" fmla="*/ 4308192 h 4308192"/>
                <a:gd name="connsiteX7" fmla="*/ 293868 w 7678791"/>
                <a:gd name="connsiteY7" fmla="*/ 4308192 h 4308192"/>
                <a:gd name="connsiteX8" fmla="*/ 7370417 w 7678791"/>
                <a:gd name="connsiteY8" fmla="*/ 4308192 h 4308192"/>
                <a:gd name="connsiteX9" fmla="*/ 7598050 w 7678791"/>
                <a:gd name="connsiteY9" fmla="*/ 4151067 h 4308192"/>
                <a:gd name="connsiteX10" fmla="*/ 225362 w 7678791"/>
                <a:gd name="connsiteY10" fmla="*/ 97721 h 4308192"/>
                <a:gd name="connsiteX11" fmla="*/ 7445961 w 7678791"/>
                <a:gd name="connsiteY11" fmla="*/ 99270 h 4308192"/>
                <a:gd name="connsiteX12" fmla="*/ 7470134 w 7678791"/>
                <a:gd name="connsiteY12" fmla="*/ 138682 h 4308192"/>
                <a:gd name="connsiteX13" fmla="*/ 7469023 w 7678791"/>
                <a:gd name="connsiteY13" fmla="*/ 4152604 h 4308192"/>
                <a:gd name="connsiteX14" fmla="*/ 200844 w 7678791"/>
                <a:gd name="connsiteY14" fmla="*/ 4143245 h 4308192"/>
                <a:gd name="connsiteX15" fmla="*/ 202788 w 7678791"/>
                <a:gd name="connsiteY15" fmla="*/ 119574 h 4308192"/>
                <a:gd name="connsiteX16" fmla="*/ 225362 w 7678791"/>
                <a:gd name="connsiteY16" fmla="*/ 97721 h 4308192"/>
                <a:gd name="connsiteX0" fmla="*/ 7665850 w 7695917"/>
                <a:gd name="connsiteY0" fmla="*/ 4151067 h 4308192"/>
                <a:gd name="connsiteX1" fmla="*/ 7675532 w 7695917"/>
                <a:gd name="connsiteY1" fmla="*/ 107255 h 4308192"/>
                <a:gd name="connsiteX2" fmla="*/ 7387934 w 7695917"/>
                <a:gd name="connsiteY2" fmla="*/ 0 h 4308192"/>
                <a:gd name="connsiteX3" fmla="*/ 265252 w 7695917"/>
                <a:gd name="connsiteY3" fmla="*/ 1629 h 4308192"/>
                <a:gd name="connsiteX4" fmla="*/ 547 w 7695917"/>
                <a:gd name="connsiteY4" fmla="*/ 102255 h 4308192"/>
                <a:gd name="connsiteX5" fmla="*/ 551 w 7695917"/>
                <a:gd name="connsiteY5" fmla="*/ 4124306 h 4308192"/>
                <a:gd name="connsiteX6" fmla="*/ 293752 w 7695917"/>
                <a:gd name="connsiteY6" fmla="*/ 4308192 h 4308192"/>
                <a:gd name="connsiteX7" fmla="*/ 293868 w 7695917"/>
                <a:gd name="connsiteY7" fmla="*/ 4308192 h 4308192"/>
                <a:gd name="connsiteX8" fmla="*/ 7370417 w 7695917"/>
                <a:gd name="connsiteY8" fmla="*/ 4308192 h 4308192"/>
                <a:gd name="connsiteX9" fmla="*/ 7665850 w 7695917"/>
                <a:gd name="connsiteY9" fmla="*/ 4151067 h 4308192"/>
                <a:gd name="connsiteX10" fmla="*/ 225362 w 7695917"/>
                <a:gd name="connsiteY10" fmla="*/ 97721 h 4308192"/>
                <a:gd name="connsiteX11" fmla="*/ 7445961 w 7695917"/>
                <a:gd name="connsiteY11" fmla="*/ 99270 h 4308192"/>
                <a:gd name="connsiteX12" fmla="*/ 7470134 w 7695917"/>
                <a:gd name="connsiteY12" fmla="*/ 138682 h 4308192"/>
                <a:gd name="connsiteX13" fmla="*/ 7469023 w 7695917"/>
                <a:gd name="connsiteY13" fmla="*/ 4152604 h 4308192"/>
                <a:gd name="connsiteX14" fmla="*/ 200844 w 7695917"/>
                <a:gd name="connsiteY14" fmla="*/ 4143245 h 4308192"/>
                <a:gd name="connsiteX15" fmla="*/ 202788 w 7695917"/>
                <a:gd name="connsiteY15" fmla="*/ 119574 h 4308192"/>
                <a:gd name="connsiteX16" fmla="*/ 225362 w 7695917"/>
                <a:gd name="connsiteY16" fmla="*/ 97721 h 4308192"/>
                <a:gd name="connsiteX0" fmla="*/ 7678172 w 7703769"/>
                <a:gd name="connsiteY0" fmla="*/ 4149314 h 4308192"/>
                <a:gd name="connsiteX1" fmla="*/ 7675532 w 7703769"/>
                <a:gd name="connsiteY1" fmla="*/ 107255 h 4308192"/>
                <a:gd name="connsiteX2" fmla="*/ 7387934 w 7703769"/>
                <a:gd name="connsiteY2" fmla="*/ 0 h 4308192"/>
                <a:gd name="connsiteX3" fmla="*/ 265252 w 7703769"/>
                <a:gd name="connsiteY3" fmla="*/ 1629 h 4308192"/>
                <a:gd name="connsiteX4" fmla="*/ 547 w 7703769"/>
                <a:gd name="connsiteY4" fmla="*/ 102255 h 4308192"/>
                <a:gd name="connsiteX5" fmla="*/ 551 w 7703769"/>
                <a:gd name="connsiteY5" fmla="*/ 4124306 h 4308192"/>
                <a:gd name="connsiteX6" fmla="*/ 293752 w 7703769"/>
                <a:gd name="connsiteY6" fmla="*/ 4308192 h 4308192"/>
                <a:gd name="connsiteX7" fmla="*/ 293868 w 7703769"/>
                <a:gd name="connsiteY7" fmla="*/ 4308192 h 4308192"/>
                <a:gd name="connsiteX8" fmla="*/ 7370417 w 7703769"/>
                <a:gd name="connsiteY8" fmla="*/ 4308192 h 4308192"/>
                <a:gd name="connsiteX9" fmla="*/ 7678172 w 7703769"/>
                <a:gd name="connsiteY9" fmla="*/ 4149314 h 4308192"/>
                <a:gd name="connsiteX10" fmla="*/ 225362 w 7703769"/>
                <a:gd name="connsiteY10" fmla="*/ 97721 h 4308192"/>
                <a:gd name="connsiteX11" fmla="*/ 7445961 w 7703769"/>
                <a:gd name="connsiteY11" fmla="*/ 99270 h 4308192"/>
                <a:gd name="connsiteX12" fmla="*/ 7470134 w 7703769"/>
                <a:gd name="connsiteY12" fmla="*/ 138682 h 4308192"/>
                <a:gd name="connsiteX13" fmla="*/ 7469023 w 7703769"/>
                <a:gd name="connsiteY13" fmla="*/ 4152604 h 4308192"/>
                <a:gd name="connsiteX14" fmla="*/ 200844 w 7703769"/>
                <a:gd name="connsiteY14" fmla="*/ 4143245 h 4308192"/>
                <a:gd name="connsiteX15" fmla="*/ 202788 w 7703769"/>
                <a:gd name="connsiteY15" fmla="*/ 119574 h 4308192"/>
                <a:gd name="connsiteX16" fmla="*/ 225362 w 7703769"/>
                <a:gd name="connsiteY16" fmla="*/ 97721 h 4308192"/>
                <a:gd name="connsiteX0" fmla="*/ 7690499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499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69023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0499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499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75184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0500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500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75184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6661 w 7717455"/>
                <a:gd name="connsiteY0" fmla="*/ 4149314 h 4308192"/>
                <a:gd name="connsiteX1" fmla="*/ 7675532 w 7717455"/>
                <a:gd name="connsiteY1" fmla="*/ 107255 h 4308192"/>
                <a:gd name="connsiteX2" fmla="*/ 7387934 w 7717455"/>
                <a:gd name="connsiteY2" fmla="*/ 0 h 4308192"/>
                <a:gd name="connsiteX3" fmla="*/ 265252 w 7717455"/>
                <a:gd name="connsiteY3" fmla="*/ 1629 h 4308192"/>
                <a:gd name="connsiteX4" fmla="*/ 547 w 7717455"/>
                <a:gd name="connsiteY4" fmla="*/ 102255 h 4308192"/>
                <a:gd name="connsiteX5" fmla="*/ 551 w 7717455"/>
                <a:gd name="connsiteY5" fmla="*/ 4124306 h 4308192"/>
                <a:gd name="connsiteX6" fmla="*/ 293752 w 7717455"/>
                <a:gd name="connsiteY6" fmla="*/ 4308192 h 4308192"/>
                <a:gd name="connsiteX7" fmla="*/ 293868 w 7717455"/>
                <a:gd name="connsiteY7" fmla="*/ 4308192 h 4308192"/>
                <a:gd name="connsiteX8" fmla="*/ 7370417 w 7717455"/>
                <a:gd name="connsiteY8" fmla="*/ 4308192 h 4308192"/>
                <a:gd name="connsiteX9" fmla="*/ 7696661 w 7717455"/>
                <a:gd name="connsiteY9" fmla="*/ 4149314 h 4308192"/>
                <a:gd name="connsiteX10" fmla="*/ 225362 w 7717455"/>
                <a:gd name="connsiteY10" fmla="*/ 97721 h 4308192"/>
                <a:gd name="connsiteX11" fmla="*/ 7445961 w 7717455"/>
                <a:gd name="connsiteY11" fmla="*/ 99270 h 4308192"/>
                <a:gd name="connsiteX12" fmla="*/ 7470134 w 7717455"/>
                <a:gd name="connsiteY12" fmla="*/ 138682 h 4308192"/>
                <a:gd name="connsiteX13" fmla="*/ 7475184 w 7717455"/>
                <a:gd name="connsiteY13" fmla="*/ 4152604 h 4308192"/>
                <a:gd name="connsiteX14" fmla="*/ 200844 w 7717455"/>
                <a:gd name="connsiteY14" fmla="*/ 4143245 h 4308192"/>
                <a:gd name="connsiteX15" fmla="*/ 202788 w 7717455"/>
                <a:gd name="connsiteY15" fmla="*/ 119574 h 4308192"/>
                <a:gd name="connsiteX16" fmla="*/ 225362 w 7717455"/>
                <a:gd name="connsiteY16" fmla="*/ 97721 h 4308192"/>
                <a:gd name="connsiteX0" fmla="*/ 8084944 w 8088990"/>
                <a:gd name="connsiteY0" fmla="*/ 4194899 h 4308193"/>
                <a:gd name="connsiteX1" fmla="*/ 7675532 w 8088990"/>
                <a:gd name="connsiteY1" fmla="*/ 107255 h 4308193"/>
                <a:gd name="connsiteX2" fmla="*/ 7387934 w 8088990"/>
                <a:gd name="connsiteY2" fmla="*/ 0 h 4308193"/>
                <a:gd name="connsiteX3" fmla="*/ 265252 w 8088990"/>
                <a:gd name="connsiteY3" fmla="*/ 1629 h 4308193"/>
                <a:gd name="connsiteX4" fmla="*/ 547 w 8088990"/>
                <a:gd name="connsiteY4" fmla="*/ 102255 h 4308193"/>
                <a:gd name="connsiteX5" fmla="*/ 551 w 8088990"/>
                <a:gd name="connsiteY5" fmla="*/ 4124306 h 4308193"/>
                <a:gd name="connsiteX6" fmla="*/ 293752 w 8088990"/>
                <a:gd name="connsiteY6" fmla="*/ 4308192 h 4308193"/>
                <a:gd name="connsiteX7" fmla="*/ 293868 w 8088990"/>
                <a:gd name="connsiteY7" fmla="*/ 4308192 h 4308193"/>
                <a:gd name="connsiteX8" fmla="*/ 7370417 w 8088990"/>
                <a:gd name="connsiteY8" fmla="*/ 4308192 h 4308193"/>
                <a:gd name="connsiteX9" fmla="*/ 8084944 w 8088990"/>
                <a:gd name="connsiteY9" fmla="*/ 4194899 h 4308193"/>
                <a:gd name="connsiteX10" fmla="*/ 225362 w 8088990"/>
                <a:gd name="connsiteY10" fmla="*/ 97721 h 4308193"/>
                <a:gd name="connsiteX11" fmla="*/ 7445961 w 8088990"/>
                <a:gd name="connsiteY11" fmla="*/ 99270 h 4308193"/>
                <a:gd name="connsiteX12" fmla="*/ 7470134 w 8088990"/>
                <a:gd name="connsiteY12" fmla="*/ 138682 h 4308193"/>
                <a:gd name="connsiteX13" fmla="*/ 7475184 w 8088990"/>
                <a:gd name="connsiteY13" fmla="*/ 4152604 h 4308193"/>
                <a:gd name="connsiteX14" fmla="*/ 200844 w 8088990"/>
                <a:gd name="connsiteY14" fmla="*/ 4143245 h 4308193"/>
                <a:gd name="connsiteX15" fmla="*/ 202788 w 8088990"/>
                <a:gd name="connsiteY15" fmla="*/ 119574 h 4308193"/>
                <a:gd name="connsiteX16" fmla="*/ 225362 w 8088990"/>
                <a:gd name="connsiteY16" fmla="*/ 97721 h 4308193"/>
                <a:gd name="connsiteX0" fmla="*/ 7770617 w 7782318"/>
                <a:gd name="connsiteY0" fmla="*/ 4147560 h 4308192"/>
                <a:gd name="connsiteX1" fmla="*/ 7675532 w 7782318"/>
                <a:gd name="connsiteY1" fmla="*/ 107255 h 4308192"/>
                <a:gd name="connsiteX2" fmla="*/ 7387934 w 7782318"/>
                <a:gd name="connsiteY2" fmla="*/ 0 h 4308192"/>
                <a:gd name="connsiteX3" fmla="*/ 265252 w 7782318"/>
                <a:gd name="connsiteY3" fmla="*/ 1629 h 4308192"/>
                <a:gd name="connsiteX4" fmla="*/ 547 w 7782318"/>
                <a:gd name="connsiteY4" fmla="*/ 102255 h 4308192"/>
                <a:gd name="connsiteX5" fmla="*/ 551 w 7782318"/>
                <a:gd name="connsiteY5" fmla="*/ 4124306 h 4308192"/>
                <a:gd name="connsiteX6" fmla="*/ 293752 w 7782318"/>
                <a:gd name="connsiteY6" fmla="*/ 4308192 h 4308192"/>
                <a:gd name="connsiteX7" fmla="*/ 293868 w 7782318"/>
                <a:gd name="connsiteY7" fmla="*/ 4308192 h 4308192"/>
                <a:gd name="connsiteX8" fmla="*/ 7370417 w 7782318"/>
                <a:gd name="connsiteY8" fmla="*/ 4308192 h 4308192"/>
                <a:gd name="connsiteX9" fmla="*/ 7770617 w 7782318"/>
                <a:gd name="connsiteY9" fmla="*/ 4147560 h 4308192"/>
                <a:gd name="connsiteX10" fmla="*/ 225362 w 7782318"/>
                <a:gd name="connsiteY10" fmla="*/ 97721 h 4308192"/>
                <a:gd name="connsiteX11" fmla="*/ 7445961 w 7782318"/>
                <a:gd name="connsiteY11" fmla="*/ 99270 h 4308192"/>
                <a:gd name="connsiteX12" fmla="*/ 7470134 w 7782318"/>
                <a:gd name="connsiteY12" fmla="*/ 138682 h 4308192"/>
                <a:gd name="connsiteX13" fmla="*/ 7475184 w 7782318"/>
                <a:gd name="connsiteY13" fmla="*/ 4152604 h 4308192"/>
                <a:gd name="connsiteX14" fmla="*/ 200844 w 7782318"/>
                <a:gd name="connsiteY14" fmla="*/ 4143245 h 4308192"/>
                <a:gd name="connsiteX15" fmla="*/ 202788 w 7782318"/>
                <a:gd name="connsiteY15" fmla="*/ 119574 h 4308192"/>
                <a:gd name="connsiteX16" fmla="*/ 225362 w 7782318"/>
                <a:gd name="connsiteY16" fmla="*/ 97721 h 4308192"/>
                <a:gd name="connsiteX0" fmla="*/ 7721312 w 7737862"/>
                <a:gd name="connsiteY0" fmla="*/ 4156327 h 4308192"/>
                <a:gd name="connsiteX1" fmla="*/ 7675532 w 7737862"/>
                <a:gd name="connsiteY1" fmla="*/ 107255 h 4308192"/>
                <a:gd name="connsiteX2" fmla="*/ 7387934 w 7737862"/>
                <a:gd name="connsiteY2" fmla="*/ 0 h 4308192"/>
                <a:gd name="connsiteX3" fmla="*/ 265252 w 7737862"/>
                <a:gd name="connsiteY3" fmla="*/ 1629 h 4308192"/>
                <a:gd name="connsiteX4" fmla="*/ 547 w 7737862"/>
                <a:gd name="connsiteY4" fmla="*/ 102255 h 4308192"/>
                <a:gd name="connsiteX5" fmla="*/ 551 w 7737862"/>
                <a:gd name="connsiteY5" fmla="*/ 4124306 h 4308192"/>
                <a:gd name="connsiteX6" fmla="*/ 293752 w 7737862"/>
                <a:gd name="connsiteY6" fmla="*/ 4308192 h 4308192"/>
                <a:gd name="connsiteX7" fmla="*/ 293868 w 7737862"/>
                <a:gd name="connsiteY7" fmla="*/ 4308192 h 4308192"/>
                <a:gd name="connsiteX8" fmla="*/ 7370417 w 7737862"/>
                <a:gd name="connsiteY8" fmla="*/ 4308192 h 4308192"/>
                <a:gd name="connsiteX9" fmla="*/ 7721312 w 7737862"/>
                <a:gd name="connsiteY9" fmla="*/ 4156327 h 4308192"/>
                <a:gd name="connsiteX10" fmla="*/ 225362 w 7737862"/>
                <a:gd name="connsiteY10" fmla="*/ 97721 h 4308192"/>
                <a:gd name="connsiteX11" fmla="*/ 7445961 w 7737862"/>
                <a:gd name="connsiteY11" fmla="*/ 99270 h 4308192"/>
                <a:gd name="connsiteX12" fmla="*/ 7470134 w 7737862"/>
                <a:gd name="connsiteY12" fmla="*/ 138682 h 4308192"/>
                <a:gd name="connsiteX13" fmla="*/ 7475184 w 7737862"/>
                <a:gd name="connsiteY13" fmla="*/ 4152604 h 4308192"/>
                <a:gd name="connsiteX14" fmla="*/ 200844 w 7737862"/>
                <a:gd name="connsiteY14" fmla="*/ 4143245 h 4308192"/>
                <a:gd name="connsiteX15" fmla="*/ 202788 w 7737862"/>
                <a:gd name="connsiteY15" fmla="*/ 119574 h 4308192"/>
                <a:gd name="connsiteX16" fmla="*/ 225362 w 7737862"/>
                <a:gd name="connsiteY16" fmla="*/ 97721 h 4308192"/>
                <a:gd name="connsiteX0" fmla="*/ 7708984 w 7727423"/>
                <a:gd name="connsiteY0" fmla="*/ 4156327 h 4308192"/>
                <a:gd name="connsiteX1" fmla="*/ 7675532 w 7727423"/>
                <a:gd name="connsiteY1" fmla="*/ 107255 h 4308192"/>
                <a:gd name="connsiteX2" fmla="*/ 7387934 w 7727423"/>
                <a:gd name="connsiteY2" fmla="*/ 0 h 4308192"/>
                <a:gd name="connsiteX3" fmla="*/ 265252 w 7727423"/>
                <a:gd name="connsiteY3" fmla="*/ 1629 h 4308192"/>
                <a:gd name="connsiteX4" fmla="*/ 547 w 7727423"/>
                <a:gd name="connsiteY4" fmla="*/ 102255 h 4308192"/>
                <a:gd name="connsiteX5" fmla="*/ 551 w 7727423"/>
                <a:gd name="connsiteY5" fmla="*/ 4124306 h 4308192"/>
                <a:gd name="connsiteX6" fmla="*/ 293752 w 7727423"/>
                <a:gd name="connsiteY6" fmla="*/ 4308192 h 4308192"/>
                <a:gd name="connsiteX7" fmla="*/ 293868 w 7727423"/>
                <a:gd name="connsiteY7" fmla="*/ 4308192 h 4308192"/>
                <a:gd name="connsiteX8" fmla="*/ 7370417 w 7727423"/>
                <a:gd name="connsiteY8" fmla="*/ 4308192 h 4308192"/>
                <a:gd name="connsiteX9" fmla="*/ 7708984 w 7727423"/>
                <a:gd name="connsiteY9" fmla="*/ 4156327 h 4308192"/>
                <a:gd name="connsiteX10" fmla="*/ 225362 w 7727423"/>
                <a:gd name="connsiteY10" fmla="*/ 97721 h 4308192"/>
                <a:gd name="connsiteX11" fmla="*/ 7445961 w 7727423"/>
                <a:gd name="connsiteY11" fmla="*/ 99270 h 4308192"/>
                <a:gd name="connsiteX12" fmla="*/ 7470134 w 7727423"/>
                <a:gd name="connsiteY12" fmla="*/ 138682 h 4308192"/>
                <a:gd name="connsiteX13" fmla="*/ 7475184 w 7727423"/>
                <a:gd name="connsiteY13" fmla="*/ 4152604 h 4308192"/>
                <a:gd name="connsiteX14" fmla="*/ 200844 w 7727423"/>
                <a:gd name="connsiteY14" fmla="*/ 4143245 h 4308192"/>
                <a:gd name="connsiteX15" fmla="*/ 202788 w 7727423"/>
                <a:gd name="connsiteY15" fmla="*/ 119574 h 4308192"/>
                <a:gd name="connsiteX16" fmla="*/ 225362 w 7727423"/>
                <a:gd name="connsiteY16" fmla="*/ 97721 h 4308192"/>
                <a:gd name="connsiteX0" fmla="*/ 7665840 w 7695913"/>
                <a:gd name="connsiteY0" fmla="*/ 4156327 h 4308192"/>
                <a:gd name="connsiteX1" fmla="*/ 7675532 w 7695913"/>
                <a:gd name="connsiteY1" fmla="*/ 107255 h 4308192"/>
                <a:gd name="connsiteX2" fmla="*/ 7387934 w 7695913"/>
                <a:gd name="connsiteY2" fmla="*/ 0 h 4308192"/>
                <a:gd name="connsiteX3" fmla="*/ 265252 w 7695913"/>
                <a:gd name="connsiteY3" fmla="*/ 1629 h 4308192"/>
                <a:gd name="connsiteX4" fmla="*/ 547 w 7695913"/>
                <a:gd name="connsiteY4" fmla="*/ 102255 h 4308192"/>
                <a:gd name="connsiteX5" fmla="*/ 551 w 7695913"/>
                <a:gd name="connsiteY5" fmla="*/ 4124306 h 4308192"/>
                <a:gd name="connsiteX6" fmla="*/ 293752 w 7695913"/>
                <a:gd name="connsiteY6" fmla="*/ 4308192 h 4308192"/>
                <a:gd name="connsiteX7" fmla="*/ 293868 w 7695913"/>
                <a:gd name="connsiteY7" fmla="*/ 4308192 h 4308192"/>
                <a:gd name="connsiteX8" fmla="*/ 7370417 w 7695913"/>
                <a:gd name="connsiteY8" fmla="*/ 4308192 h 4308192"/>
                <a:gd name="connsiteX9" fmla="*/ 7665840 w 7695913"/>
                <a:gd name="connsiteY9" fmla="*/ 4156327 h 4308192"/>
                <a:gd name="connsiteX10" fmla="*/ 225362 w 7695913"/>
                <a:gd name="connsiteY10" fmla="*/ 97721 h 4308192"/>
                <a:gd name="connsiteX11" fmla="*/ 7445961 w 7695913"/>
                <a:gd name="connsiteY11" fmla="*/ 99270 h 4308192"/>
                <a:gd name="connsiteX12" fmla="*/ 7470134 w 7695913"/>
                <a:gd name="connsiteY12" fmla="*/ 138682 h 4308192"/>
                <a:gd name="connsiteX13" fmla="*/ 7475184 w 7695913"/>
                <a:gd name="connsiteY13" fmla="*/ 4152604 h 4308192"/>
                <a:gd name="connsiteX14" fmla="*/ 200844 w 7695913"/>
                <a:gd name="connsiteY14" fmla="*/ 4143245 h 4308192"/>
                <a:gd name="connsiteX15" fmla="*/ 202788 w 7695913"/>
                <a:gd name="connsiteY15" fmla="*/ 119574 h 4308192"/>
                <a:gd name="connsiteX16" fmla="*/ 225362 w 7695913"/>
                <a:gd name="connsiteY16" fmla="*/ 97721 h 4308192"/>
                <a:gd name="connsiteX0" fmla="*/ 7665840 w 7688649"/>
                <a:gd name="connsiteY0" fmla="*/ 4156327 h 4308192"/>
                <a:gd name="connsiteX1" fmla="*/ 7675532 w 7688649"/>
                <a:gd name="connsiteY1" fmla="*/ 107255 h 4308192"/>
                <a:gd name="connsiteX2" fmla="*/ 7387934 w 7688649"/>
                <a:gd name="connsiteY2" fmla="*/ 0 h 4308192"/>
                <a:gd name="connsiteX3" fmla="*/ 265252 w 7688649"/>
                <a:gd name="connsiteY3" fmla="*/ 1629 h 4308192"/>
                <a:gd name="connsiteX4" fmla="*/ 547 w 7688649"/>
                <a:gd name="connsiteY4" fmla="*/ 102255 h 4308192"/>
                <a:gd name="connsiteX5" fmla="*/ 551 w 7688649"/>
                <a:gd name="connsiteY5" fmla="*/ 4124306 h 4308192"/>
                <a:gd name="connsiteX6" fmla="*/ 293752 w 7688649"/>
                <a:gd name="connsiteY6" fmla="*/ 4308192 h 4308192"/>
                <a:gd name="connsiteX7" fmla="*/ 293868 w 7688649"/>
                <a:gd name="connsiteY7" fmla="*/ 4308192 h 4308192"/>
                <a:gd name="connsiteX8" fmla="*/ 7370417 w 7688649"/>
                <a:gd name="connsiteY8" fmla="*/ 4308192 h 4308192"/>
                <a:gd name="connsiteX9" fmla="*/ 7665840 w 7688649"/>
                <a:gd name="connsiteY9" fmla="*/ 4156327 h 4308192"/>
                <a:gd name="connsiteX10" fmla="*/ 225362 w 7688649"/>
                <a:gd name="connsiteY10" fmla="*/ 97721 h 4308192"/>
                <a:gd name="connsiteX11" fmla="*/ 7445961 w 7688649"/>
                <a:gd name="connsiteY11" fmla="*/ 99270 h 4308192"/>
                <a:gd name="connsiteX12" fmla="*/ 7470134 w 7688649"/>
                <a:gd name="connsiteY12" fmla="*/ 138682 h 4308192"/>
                <a:gd name="connsiteX13" fmla="*/ 7475184 w 7688649"/>
                <a:gd name="connsiteY13" fmla="*/ 4152604 h 4308192"/>
                <a:gd name="connsiteX14" fmla="*/ 200844 w 7688649"/>
                <a:gd name="connsiteY14" fmla="*/ 4143245 h 4308192"/>
                <a:gd name="connsiteX15" fmla="*/ 202788 w 7688649"/>
                <a:gd name="connsiteY15" fmla="*/ 119574 h 4308192"/>
                <a:gd name="connsiteX16" fmla="*/ 225362 w 7688649"/>
                <a:gd name="connsiteY16" fmla="*/ 97721 h 4308192"/>
                <a:gd name="connsiteX0" fmla="*/ 7665840 w 7684590"/>
                <a:gd name="connsiteY0" fmla="*/ 4156327 h 4308192"/>
                <a:gd name="connsiteX1" fmla="*/ 7675532 w 7684590"/>
                <a:gd name="connsiteY1" fmla="*/ 107255 h 4308192"/>
                <a:gd name="connsiteX2" fmla="*/ 7387934 w 7684590"/>
                <a:gd name="connsiteY2" fmla="*/ 0 h 4308192"/>
                <a:gd name="connsiteX3" fmla="*/ 265252 w 7684590"/>
                <a:gd name="connsiteY3" fmla="*/ 1629 h 4308192"/>
                <a:gd name="connsiteX4" fmla="*/ 547 w 7684590"/>
                <a:gd name="connsiteY4" fmla="*/ 102255 h 4308192"/>
                <a:gd name="connsiteX5" fmla="*/ 551 w 7684590"/>
                <a:gd name="connsiteY5" fmla="*/ 4124306 h 4308192"/>
                <a:gd name="connsiteX6" fmla="*/ 293752 w 7684590"/>
                <a:gd name="connsiteY6" fmla="*/ 4308192 h 4308192"/>
                <a:gd name="connsiteX7" fmla="*/ 293868 w 7684590"/>
                <a:gd name="connsiteY7" fmla="*/ 4308192 h 4308192"/>
                <a:gd name="connsiteX8" fmla="*/ 7370417 w 7684590"/>
                <a:gd name="connsiteY8" fmla="*/ 4308192 h 4308192"/>
                <a:gd name="connsiteX9" fmla="*/ 7665840 w 7684590"/>
                <a:gd name="connsiteY9" fmla="*/ 4156327 h 4308192"/>
                <a:gd name="connsiteX10" fmla="*/ 225362 w 7684590"/>
                <a:gd name="connsiteY10" fmla="*/ 97721 h 4308192"/>
                <a:gd name="connsiteX11" fmla="*/ 7445961 w 7684590"/>
                <a:gd name="connsiteY11" fmla="*/ 99270 h 4308192"/>
                <a:gd name="connsiteX12" fmla="*/ 7470134 w 7684590"/>
                <a:gd name="connsiteY12" fmla="*/ 138682 h 4308192"/>
                <a:gd name="connsiteX13" fmla="*/ 7475184 w 7684590"/>
                <a:gd name="connsiteY13" fmla="*/ 4152604 h 4308192"/>
                <a:gd name="connsiteX14" fmla="*/ 200844 w 7684590"/>
                <a:gd name="connsiteY14" fmla="*/ 4143245 h 4308192"/>
                <a:gd name="connsiteX15" fmla="*/ 202788 w 7684590"/>
                <a:gd name="connsiteY15" fmla="*/ 119574 h 4308192"/>
                <a:gd name="connsiteX16" fmla="*/ 225362 w 7684590"/>
                <a:gd name="connsiteY16" fmla="*/ 97721 h 4308192"/>
                <a:gd name="connsiteX0" fmla="*/ 7678163 w 7690424"/>
                <a:gd name="connsiteY0" fmla="*/ 4156327 h 4308192"/>
                <a:gd name="connsiteX1" fmla="*/ 7675532 w 7690424"/>
                <a:gd name="connsiteY1" fmla="*/ 107255 h 4308192"/>
                <a:gd name="connsiteX2" fmla="*/ 7387934 w 7690424"/>
                <a:gd name="connsiteY2" fmla="*/ 0 h 4308192"/>
                <a:gd name="connsiteX3" fmla="*/ 265252 w 7690424"/>
                <a:gd name="connsiteY3" fmla="*/ 1629 h 4308192"/>
                <a:gd name="connsiteX4" fmla="*/ 547 w 7690424"/>
                <a:gd name="connsiteY4" fmla="*/ 102255 h 4308192"/>
                <a:gd name="connsiteX5" fmla="*/ 551 w 7690424"/>
                <a:gd name="connsiteY5" fmla="*/ 4124306 h 4308192"/>
                <a:gd name="connsiteX6" fmla="*/ 293752 w 7690424"/>
                <a:gd name="connsiteY6" fmla="*/ 4308192 h 4308192"/>
                <a:gd name="connsiteX7" fmla="*/ 293868 w 7690424"/>
                <a:gd name="connsiteY7" fmla="*/ 4308192 h 4308192"/>
                <a:gd name="connsiteX8" fmla="*/ 7370417 w 7690424"/>
                <a:gd name="connsiteY8" fmla="*/ 4308192 h 4308192"/>
                <a:gd name="connsiteX9" fmla="*/ 7678163 w 7690424"/>
                <a:gd name="connsiteY9" fmla="*/ 4156327 h 4308192"/>
                <a:gd name="connsiteX10" fmla="*/ 225362 w 7690424"/>
                <a:gd name="connsiteY10" fmla="*/ 97721 h 4308192"/>
                <a:gd name="connsiteX11" fmla="*/ 7445961 w 7690424"/>
                <a:gd name="connsiteY11" fmla="*/ 99270 h 4308192"/>
                <a:gd name="connsiteX12" fmla="*/ 7470134 w 7690424"/>
                <a:gd name="connsiteY12" fmla="*/ 138682 h 4308192"/>
                <a:gd name="connsiteX13" fmla="*/ 7475184 w 7690424"/>
                <a:gd name="connsiteY13" fmla="*/ 4152604 h 4308192"/>
                <a:gd name="connsiteX14" fmla="*/ 200844 w 7690424"/>
                <a:gd name="connsiteY14" fmla="*/ 4143245 h 4308192"/>
                <a:gd name="connsiteX15" fmla="*/ 202788 w 7690424"/>
                <a:gd name="connsiteY15" fmla="*/ 119574 h 4308192"/>
                <a:gd name="connsiteX16" fmla="*/ 225362 w 7690424"/>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93868 w 7688603"/>
                <a:gd name="connsiteY7" fmla="*/ 4308192 h 4308192"/>
                <a:gd name="connsiteX8" fmla="*/ 7370417 w 7688603"/>
                <a:gd name="connsiteY8" fmla="*/ 4308192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93868 w 7688603"/>
                <a:gd name="connsiteY7" fmla="*/ 4308192 h 4308192"/>
                <a:gd name="connsiteX8" fmla="*/ 7370415 w 7688603"/>
                <a:gd name="connsiteY8" fmla="*/ 4287154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87708 w 7688603"/>
                <a:gd name="connsiteY7" fmla="*/ 4267867 h 4308192"/>
                <a:gd name="connsiteX8" fmla="*/ 7370415 w 7688603"/>
                <a:gd name="connsiteY8" fmla="*/ 4287154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7370415 w 7688603"/>
                <a:gd name="connsiteY7" fmla="*/ 4287154 h 4308192"/>
                <a:gd name="connsiteX8" fmla="*/ 7678163 w 7688603"/>
                <a:gd name="connsiteY8" fmla="*/ 4156327 h 4308192"/>
                <a:gd name="connsiteX9" fmla="*/ 225362 w 7688603"/>
                <a:gd name="connsiteY9" fmla="*/ 97721 h 4308192"/>
                <a:gd name="connsiteX10" fmla="*/ 7445961 w 7688603"/>
                <a:gd name="connsiteY10" fmla="*/ 99270 h 4308192"/>
                <a:gd name="connsiteX11" fmla="*/ 7470134 w 7688603"/>
                <a:gd name="connsiteY11" fmla="*/ 138682 h 4308192"/>
                <a:gd name="connsiteX12" fmla="*/ 7475184 w 7688603"/>
                <a:gd name="connsiteY12" fmla="*/ 4152604 h 4308192"/>
                <a:gd name="connsiteX13" fmla="*/ 200844 w 7688603"/>
                <a:gd name="connsiteY13" fmla="*/ 4143245 h 4308192"/>
                <a:gd name="connsiteX14" fmla="*/ 202788 w 7688603"/>
                <a:gd name="connsiteY14" fmla="*/ 119574 h 4308192"/>
                <a:gd name="connsiteX15" fmla="*/ 225362 w 7688603"/>
                <a:gd name="connsiteY15" fmla="*/ 97721 h 4308192"/>
                <a:gd name="connsiteX0" fmla="*/ 7678163 w 7688603"/>
                <a:gd name="connsiteY0" fmla="*/ 4156327 h 4288906"/>
                <a:gd name="connsiteX1" fmla="*/ 7675532 w 7688603"/>
                <a:gd name="connsiteY1" fmla="*/ 107255 h 4288906"/>
                <a:gd name="connsiteX2" fmla="*/ 7387934 w 7688603"/>
                <a:gd name="connsiteY2" fmla="*/ 0 h 4288906"/>
                <a:gd name="connsiteX3" fmla="*/ 265252 w 7688603"/>
                <a:gd name="connsiteY3" fmla="*/ 1629 h 4288906"/>
                <a:gd name="connsiteX4" fmla="*/ 547 w 7688603"/>
                <a:gd name="connsiteY4" fmla="*/ 102255 h 4288906"/>
                <a:gd name="connsiteX5" fmla="*/ 551 w 7688603"/>
                <a:gd name="connsiteY5" fmla="*/ 4124306 h 4288906"/>
                <a:gd name="connsiteX6" fmla="*/ 306079 w 7688603"/>
                <a:gd name="connsiteY6" fmla="*/ 4288906 h 4288906"/>
                <a:gd name="connsiteX7" fmla="*/ 7370415 w 7688603"/>
                <a:gd name="connsiteY7" fmla="*/ 4287154 h 4288906"/>
                <a:gd name="connsiteX8" fmla="*/ 7678163 w 7688603"/>
                <a:gd name="connsiteY8" fmla="*/ 4156327 h 4288906"/>
                <a:gd name="connsiteX9" fmla="*/ 225362 w 7688603"/>
                <a:gd name="connsiteY9" fmla="*/ 97721 h 4288906"/>
                <a:gd name="connsiteX10" fmla="*/ 7445961 w 7688603"/>
                <a:gd name="connsiteY10" fmla="*/ 99270 h 4288906"/>
                <a:gd name="connsiteX11" fmla="*/ 7470134 w 7688603"/>
                <a:gd name="connsiteY11" fmla="*/ 138682 h 4288906"/>
                <a:gd name="connsiteX12" fmla="*/ 7475184 w 7688603"/>
                <a:gd name="connsiteY12" fmla="*/ 4152604 h 4288906"/>
                <a:gd name="connsiteX13" fmla="*/ 200844 w 7688603"/>
                <a:gd name="connsiteY13" fmla="*/ 4143245 h 4288906"/>
                <a:gd name="connsiteX14" fmla="*/ 202788 w 7688603"/>
                <a:gd name="connsiteY14" fmla="*/ 119574 h 4288906"/>
                <a:gd name="connsiteX15" fmla="*/ 225362 w 7688603"/>
                <a:gd name="connsiteY15" fmla="*/ 97721 h 4288906"/>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87590 w 7688603"/>
                <a:gd name="connsiteY6" fmla="*/ 4280140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0140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1894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1894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87586 w 7688603"/>
                <a:gd name="connsiteY6" fmla="*/ 4283647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8907"/>
                <a:gd name="connsiteX1" fmla="*/ 7675532 w 7688603"/>
                <a:gd name="connsiteY1" fmla="*/ 107255 h 4288907"/>
                <a:gd name="connsiteX2" fmla="*/ 7387934 w 7688603"/>
                <a:gd name="connsiteY2" fmla="*/ 0 h 4288907"/>
                <a:gd name="connsiteX3" fmla="*/ 265252 w 7688603"/>
                <a:gd name="connsiteY3" fmla="*/ 1629 h 4288907"/>
                <a:gd name="connsiteX4" fmla="*/ 547 w 7688603"/>
                <a:gd name="connsiteY4" fmla="*/ 102255 h 4288907"/>
                <a:gd name="connsiteX5" fmla="*/ 551 w 7688603"/>
                <a:gd name="connsiteY5" fmla="*/ 4124306 h 4288907"/>
                <a:gd name="connsiteX6" fmla="*/ 299913 w 7688603"/>
                <a:gd name="connsiteY6" fmla="*/ 4288907 h 4288907"/>
                <a:gd name="connsiteX7" fmla="*/ 7370415 w 7688603"/>
                <a:gd name="connsiteY7" fmla="*/ 4287154 h 4288907"/>
                <a:gd name="connsiteX8" fmla="*/ 7678163 w 7688603"/>
                <a:gd name="connsiteY8" fmla="*/ 4156327 h 4288907"/>
                <a:gd name="connsiteX9" fmla="*/ 225362 w 7688603"/>
                <a:gd name="connsiteY9" fmla="*/ 97721 h 4288907"/>
                <a:gd name="connsiteX10" fmla="*/ 7445961 w 7688603"/>
                <a:gd name="connsiteY10" fmla="*/ 99270 h 4288907"/>
                <a:gd name="connsiteX11" fmla="*/ 7470134 w 7688603"/>
                <a:gd name="connsiteY11" fmla="*/ 138682 h 4288907"/>
                <a:gd name="connsiteX12" fmla="*/ 7475184 w 7688603"/>
                <a:gd name="connsiteY12" fmla="*/ 4152604 h 4288907"/>
                <a:gd name="connsiteX13" fmla="*/ 200844 w 7688603"/>
                <a:gd name="connsiteY13" fmla="*/ 4143245 h 4288907"/>
                <a:gd name="connsiteX14" fmla="*/ 202788 w 7688603"/>
                <a:gd name="connsiteY14" fmla="*/ 119574 h 4288907"/>
                <a:gd name="connsiteX15" fmla="*/ 225362 w 7688603"/>
                <a:gd name="connsiteY15" fmla="*/ 97721 h 4288907"/>
                <a:gd name="connsiteX0" fmla="*/ 7678163 w 7688603"/>
                <a:gd name="connsiteY0" fmla="*/ 4156327 h 4288907"/>
                <a:gd name="connsiteX1" fmla="*/ 7675532 w 7688603"/>
                <a:gd name="connsiteY1" fmla="*/ 107255 h 4288907"/>
                <a:gd name="connsiteX2" fmla="*/ 7387934 w 7688603"/>
                <a:gd name="connsiteY2" fmla="*/ 0 h 4288907"/>
                <a:gd name="connsiteX3" fmla="*/ 265252 w 7688603"/>
                <a:gd name="connsiteY3" fmla="*/ 1629 h 4288907"/>
                <a:gd name="connsiteX4" fmla="*/ 547 w 7688603"/>
                <a:gd name="connsiteY4" fmla="*/ 102255 h 4288907"/>
                <a:gd name="connsiteX5" fmla="*/ 551 w 7688603"/>
                <a:gd name="connsiteY5" fmla="*/ 4124306 h 4288907"/>
                <a:gd name="connsiteX6" fmla="*/ 299913 w 7688603"/>
                <a:gd name="connsiteY6" fmla="*/ 4288907 h 4288907"/>
                <a:gd name="connsiteX7" fmla="*/ 7364254 w 7688603"/>
                <a:gd name="connsiteY7" fmla="*/ 4287154 h 4288907"/>
                <a:gd name="connsiteX8" fmla="*/ 7678163 w 7688603"/>
                <a:gd name="connsiteY8" fmla="*/ 4156327 h 4288907"/>
                <a:gd name="connsiteX9" fmla="*/ 225362 w 7688603"/>
                <a:gd name="connsiteY9" fmla="*/ 97721 h 4288907"/>
                <a:gd name="connsiteX10" fmla="*/ 7445961 w 7688603"/>
                <a:gd name="connsiteY10" fmla="*/ 99270 h 4288907"/>
                <a:gd name="connsiteX11" fmla="*/ 7470134 w 7688603"/>
                <a:gd name="connsiteY11" fmla="*/ 138682 h 4288907"/>
                <a:gd name="connsiteX12" fmla="*/ 7475184 w 7688603"/>
                <a:gd name="connsiteY12" fmla="*/ 4152604 h 4288907"/>
                <a:gd name="connsiteX13" fmla="*/ 200844 w 7688603"/>
                <a:gd name="connsiteY13" fmla="*/ 4143245 h 4288907"/>
                <a:gd name="connsiteX14" fmla="*/ 202788 w 7688603"/>
                <a:gd name="connsiteY14" fmla="*/ 119574 h 4288907"/>
                <a:gd name="connsiteX15" fmla="*/ 225362 w 7688603"/>
                <a:gd name="connsiteY15" fmla="*/ 97721 h 4288907"/>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24306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4 w 7688603"/>
                <a:gd name="connsiteY13" fmla="*/ 4143245 h 4288908"/>
                <a:gd name="connsiteX14" fmla="*/ 202788 w 7688603"/>
                <a:gd name="connsiteY14" fmla="*/ 119574 h 4288908"/>
                <a:gd name="connsiteX15" fmla="*/ 225362 w 7688603"/>
                <a:gd name="connsiteY15" fmla="*/ 97721 h 4288908"/>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24306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3 w 7688603"/>
                <a:gd name="connsiteY13" fmla="*/ 4157271 h 4288908"/>
                <a:gd name="connsiteX14" fmla="*/ 202788 w 7688603"/>
                <a:gd name="connsiteY14" fmla="*/ 119574 h 4288908"/>
                <a:gd name="connsiteX15" fmla="*/ 225362 w 7688603"/>
                <a:gd name="connsiteY15" fmla="*/ 97721 h 4288908"/>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61125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3 w 7688603"/>
                <a:gd name="connsiteY13" fmla="*/ 4157271 h 4288908"/>
                <a:gd name="connsiteX14" fmla="*/ 202788 w 7688603"/>
                <a:gd name="connsiteY14" fmla="*/ 119574 h 4288908"/>
                <a:gd name="connsiteX15" fmla="*/ 225362 w 7688603"/>
                <a:gd name="connsiteY15" fmla="*/ 97721 h 4288908"/>
                <a:gd name="connsiteX0" fmla="*/ 7678163 w 7688603"/>
                <a:gd name="connsiteY0" fmla="*/ 4198382 h 4330963"/>
                <a:gd name="connsiteX1" fmla="*/ 7675532 w 7688603"/>
                <a:gd name="connsiteY1" fmla="*/ 149310 h 4330963"/>
                <a:gd name="connsiteX2" fmla="*/ 7387934 w 7688603"/>
                <a:gd name="connsiteY2" fmla="*/ 42055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201912 h 4334493"/>
                <a:gd name="connsiteX1" fmla="*/ 7675532 w 7688603"/>
                <a:gd name="connsiteY1" fmla="*/ 152840 h 4334493"/>
                <a:gd name="connsiteX2" fmla="*/ 7407966 w 7688603"/>
                <a:gd name="connsiteY2" fmla="*/ 0 h 4334493"/>
                <a:gd name="connsiteX3" fmla="*/ 311992 w 7688603"/>
                <a:gd name="connsiteY3" fmla="*/ 3530 h 4334493"/>
                <a:gd name="connsiteX4" fmla="*/ 547 w 7688603"/>
                <a:gd name="connsiteY4" fmla="*/ 147840 h 4334493"/>
                <a:gd name="connsiteX5" fmla="*/ 551 w 7688603"/>
                <a:gd name="connsiteY5" fmla="*/ 4206710 h 4334493"/>
                <a:gd name="connsiteX6" fmla="*/ 299913 w 7688603"/>
                <a:gd name="connsiteY6" fmla="*/ 4334492 h 4334493"/>
                <a:gd name="connsiteX7" fmla="*/ 7351931 w 7688603"/>
                <a:gd name="connsiteY7" fmla="*/ 4334493 h 4334493"/>
                <a:gd name="connsiteX8" fmla="*/ 7678163 w 7688603"/>
                <a:gd name="connsiteY8" fmla="*/ 4201912 h 4334493"/>
                <a:gd name="connsiteX9" fmla="*/ 225362 w 7688603"/>
                <a:gd name="connsiteY9" fmla="*/ 143306 h 4334493"/>
                <a:gd name="connsiteX10" fmla="*/ 7445961 w 7688603"/>
                <a:gd name="connsiteY10" fmla="*/ 144855 h 4334493"/>
                <a:gd name="connsiteX11" fmla="*/ 7470134 w 7688603"/>
                <a:gd name="connsiteY11" fmla="*/ 184267 h 4334493"/>
                <a:gd name="connsiteX12" fmla="*/ 7475184 w 7688603"/>
                <a:gd name="connsiteY12" fmla="*/ 4198189 h 4334493"/>
                <a:gd name="connsiteX13" fmla="*/ 200843 w 7688603"/>
                <a:gd name="connsiteY13" fmla="*/ 4202856 h 4334493"/>
                <a:gd name="connsiteX14" fmla="*/ 202788 w 7688603"/>
                <a:gd name="connsiteY14" fmla="*/ 165159 h 4334493"/>
                <a:gd name="connsiteX15" fmla="*/ 225362 w 7688603"/>
                <a:gd name="connsiteY15" fmla="*/ 143306 h 4334493"/>
                <a:gd name="connsiteX0" fmla="*/ 7678163 w 7688603"/>
                <a:gd name="connsiteY0" fmla="*/ 4198382 h 4330963"/>
                <a:gd name="connsiteX1" fmla="*/ 7675532 w 7688603"/>
                <a:gd name="connsiteY1" fmla="*/ 149310 h 4330963"/>
                <a:gd name="connsiteX2" fmla="*/ 7407966 w 7688603"/>
                <a:gd name="connsiteY2" fmla="*/ 11665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414645 w 7688603"/>
                <a:gd name="connsiteY2" fmla="*/ 5968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401291 w 7688603"/>
                <a:gd name="connsiteY2" fmla="*/ 2169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201912 h 4334493"/>
                <a:gd name="connsiteX1" fmla="*/ 7675532 w 7688603"/>
                <a:gd name="connsiteY1" fmla="*/ 152840 h 4334493"/>
                <a:gd name="connsiteX2" fmla="*/ 7381258 w 7688603"/>
                <a:gd name="connsiteY2" fmla="*/ 0 h 4334493"/>
                <a:gd name="connsiteX3" fmla="*/ 311992 w 7688603"/>
                <a:gd name="connsiteY3" fmla="*/ 3530 h 4334493"/>
                <a:gd name="connsiteX4" fmla="*/ 547 w 7688603"/>
                <a:gd name="connsiteY4" fmla="*/ 147840 h 4334493"/>
                <a:gd name="connsiteX5" fmla="*/ 551 w 7688603"/>
                <a:gd name="connsiteY5" fmla="*/ 4206710 h 4334493"/>
                <a:gd name="connsiteX6" fmla="*/ 299913 w 7688603"/>
                <a:gd name="connsiteY6" fmla="*/ 4334492 h 4334493"/>
                <a:gd name="connsiteX7" fmla="*/ 7351931 w 7688603"/>
                <a:gd name="connsiteY7" fmla="*/ 4334493 h 4334493"/>
                <a:gd name="connsiteX8" fmla="*/ 7678163 w 7688603"/>
                <a:gd name="connsiteY8" fmla="*/ 4201912 h 4334493"/>
                <a:gd name="connsiteX9" fmla="*/ 225362 w 7688603"/>
                <a:gd name="connsiteY9" fmla="*/ 143306 h 4334493"/>
                <a:gd name="connsiteX10" fmla="*/ 7445961 w 7688603"/>
                <a:gd name="connsiteY10" fmla="*/ 144855 h 4334493"/>
                <a:gd name="connsiteX11" fmla="*/ 7470134 w 7688603"/>
                <a:gd name="connsiteY11" fmla="*/ 184267 h 4334493"/>
                <a:gd name="connsiteX12" fmla="*/ 7475184 w 7688603"/>
                <a:gd name="connsiteY12" fmla="*/ 4198189 h 4334493"/>
                <a:gd name="connsiteX13" fmla="*/ 200843 w 7688603"/>
                <a:gd name="connsiteY13" fmla="*/ 4202856 h 4334493"/>
                <a:gd name="connsiteX14" fmla="*/ 202788 w 7688603"/>
                <a:gd name="connsiteY14" fmla="*/ 165159 h 4334493"/>
                <a:gd name="connsiteX15" fmla="*/ 225362 w 7688603"/>
                <a:gd name="connsiteY15" fmla="*/ 143306 h 4334493"/>
                <a:gd name="connsiteX0" fmla="*/ 7678163 w 7688603"/>
                <a:gd name="connsiteY0" fmla="*/ 4198382 h 4330963"/>
                <a:gd name="connsiteX1" fmla="*/ 7675532 w 7688603"/>
                <a:gd name="connsiteY1" fmla="*/ 149310 h 4330963"/>
                <a:gd name="connsiteX2" fmla="*/ 7381258 w 7688603"/>
                <a:gd name="connsiteY2" fmla="*/ 269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381258 w 7688603"/>
                <a:gd name="connsiteY2" fmla="*/ 269 h 4330963"/>
                <a:gd name="connsiteX3" fmla="*/ 311992 w 7688603"/>
                <a:gd name="connsiteY3" fmla="*/ 0 h 4330963"/>
                <a:gd name="connsiteX4" fmla="*/ 547 w 7688603"/>
                <a:gd name="connsiteY4" fmla="*/ 100625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91223"/>
                <a:gd name="connsiteY0" fmla="*/ 4198382 h 4330963"/>
                <a:gd name="connsiteX1" fmla="*/ 7682206 w 7691223"/>
                <a:gd name="connsiteY1" fmla="*/ 113222 h 4330963"/>
                <a:gd name="connsiteX2" fmla="*/ 7381258 w 7691223"/>
                <a:gd name="connsiteY2" fmla="*/ 269 h 4330963"/>
                <a:gd name="connsiteX3" fmla="*/ 311992 w 7691223"/>
                <a:gd name="connsiteY3" fmla="*/ 0 h 4330963"/>
                <a:gd name="connsiteX4" fmla="*/ 547 w 7691223"/>
                <a:gd name="connsiteY4" fmla="*/ 100625 h 4330963"/>
                <a:gd name="connsiteX5" fmla="*/ 551 w 7691223"/>
                <a:gd name="connsiteY5" fmla="*/ 4203180 h 4330963"/>
                <a:gd name="connsiteX6" fmla="*/ 299913 w 7691223"/>
                <a:gd name="connsiteY6" fmla="*/ 4330962 h 4330963"/>
                <a:gd name="connsiteX7" fmla="*/ 7351931 w 7691223"/>
                <a:gd name="connsiteY7" fmla="*/ 4330963 h 4330963"/>
                <a:gd name="connsiteX8" fmla="*/ 7678163 w 7691223"/>
                <a:gd name="connsiteY8" fmla="*/ 4198382 h 4330963"/>
                <a:gd name="connsiteX9" fmla="*/ 225362 w 7691223"/>
                <a:gd name="connsiteY9" fmla="*/ 139776 h 4330963"/>
                <a:gd name="connsiteX10" fmla="*/ 7445961 w 7691223"/>
                <a:gd name="connsiteY10" fmla="*/ 141325 h 4330963"/>
                <a:gd name="connsiteX11" fmla="*/ 7470134 w 7691223"/>
                <a:gd name="connsiteY11" fmla="*/ 180737 h 4330963"/>
                <a:gd name="connsiteX12" fmla="*/ 7475184 w 7691223"/>
                <a:gd name="connsiteY12" fmla="*/ 4194659 h 4330963"/>
                <a:gd name="connsiteX13" fmla="*/ 200843 w 7691223"/>
                <a:gd name="connsiteY13" fmla="*/ 4199326 h 4330963"/>
                <a:gd name="connsiteX14" fmla="*/ 202788 w 7691223"/>
                <a:gd name="connsiteY14" fmla="*/ 161629 h 4330963"/>
                <a:gd name="connsiteX15" fmla="*/ 225362 w 7691223"/>
                <a:gd name="connsiteY15" fmla="*/ 139776 h 4330963"/>
                <a:gd name="connsiteX0" fmla="*/ 7684838 w 7695277"/>
                <a:gd name="connsiteY0" fmla="*/ 4221174 h 4330964"/>
                <a:gd name="connsiteX1" fmla="*/ 7682206 w 7695277"/>
                <a:gd name="connsiteY1" fmla="*/ 113222 h 4330964"/>
                <a:gd name="connsiteX2" fmla="*/ 7381258 w 7695277"/>
                <a:gd name="connsiteY2" fmla="*/ 269 h 4330964"/>
                <a:gd name="connsiteX3" fmla="*/ 311992 w 7695277"/>
                <a:gd name="connsiteY3" fmla="*/ 0 h 4330964"/>
                <a:gd name="connsiteX4" fmla="*/ 547 w 7695277"/>
                <a:gd name="connsiteY4" fmla="*/ 100625 h 4330964"/>
                <a:gd name="connsiteX5" fmla="*/ 551 w 7695277"/>
                <a:gd name="connsiteY5" fmla="*/ 4203180 h 4330964"/>
                <a:gd name="connsiteX6" fmla="*/ 299913 w 7695277"/>
                <a:gd name="connsiteY6" fmla="*/ 4330962 h 4330964"/>
                <a:gd name="connsiteX7" fmla="*/ 7351931 w 7695277"/>
                <a:gd name="connsiteY7" fmla="*/ 4330963 h 4330964"/>
                <a:gd name="connsiteX8" fmla="*/ 7684838 w 7695277"/>
                <a:gd name="connsiteY8" fmla="*/ 4221174 h 4330964"/>
                <a:gd name="connsiteX9" fmla="*/ 225362 w 7695277"/>
                <a:gd name="connsiteY9" fmla="*/ 139776 h 4330964"/>
                <a:gd name="connsiteX10" fmla="*/ 7445961 w 7695277"/>
                <a:gd name="connsiteY10" fmla="*/ 141325 h 4330964"/>
                <a:gd name="connsiteX11" fmla="*/ 7470134 w 7695277"/>
                <a:gd name="connsiteY11" fmla="*/ 180737 h 4330964"/>
                <a:gd name="connsiteX12" fmla="*/ 7475184 w 7695277"/>
                <a:gd name="connsiteY12" fmla="*/ 4194659 h 4330964"/>
                <a:gd name="connsiteX13" fmla="*/ 200843 w 7695277"/>
                <a:gd name="connsiteY13" fmla="*/ 4199326 h 4330964"/>
                <a:gd name="connsiteX14" fmla="*/ 202788 w 7695277"/>
                <a:gd name="connsiteY14" fmla="*/ 161629 h 4330964"/>
                <a:gd name="connsiteX15" fmla="*/ 225362 w 7695277"/>
                <a:gd name="connsiteY15" fmla="*/ 139776 h 4330964"/>
                <a:gd name="connsiteX0" fmla="*/ 7684838 w 7695277"/>
                <a:gd name="connsiteY0" fmla="*/ 4221174 h 4330964"/>
                <a:gd name="connsiteX1" fmla="*/ 7682206 w 7695277"/>
                <a:gd name="connsiteY1" fmla="*/ 113222 h 4330964"/>
                <a:gd name="connsiteX2" fmla="*/ 7381258 w 7695277"/>
                <a:gd name="connsiteY2" fmla="*/ 269 h 4330964"/>
                <a:gd name="connsiteX3" fmla="*/ 311992 w 7695277"/>
                <a:gd name="connsiteY3" fmla="*/ 0 h 4330964"/>
                <a:gd name="connsiteX4" fmla="*/ 547 w 7695277"/>
                <a:gd name="connsiteY4" fmla="*/ 100625 h 4330964"/>
                <a:gd name="connsiteX5" fmla="*/ 551 w 7695277"/>
                <a:gd name="connsiteY5" fmla="*/ 4220273 h 4330964"/>
                <a:gd name="connsiteX6" fmla="*/ 299913 w 7695277"/>
                <a:gd name="connsiteY6" fmla="*/ 4330962 h 4330964"/>
                <a:gd name="connsiteX7" fmla="*/ 7351931 w 7695277"/>
                <a:gd name="connsiteY7" fmla="*/ 4330963 h 4330964"/>
                <a:gd name="connsiteX8" fmla="*/ 7684838 w 7695277"/>
                <a:gd name="connsiteY8" fmla="*/ 4221174 h 4330964"/>
                <a:gd name="connsiteX9" fmla="*/ 225362 w 7695277"/>
                <a:gd name="connsiteY9" fmla="*/ 139776 h 4330964"/>
                <a:gd name="connsiteX10" fmla="*/ 7445961 w 7695277"/>
                <a:gd name="connsiteY10" fmla="*/ 141325 h 4330964"/>
                <a:gd name="connsiteX11" fmla="*/ 7470134 w 7695277"/>
                <a:gd name="connsiteY11" fmla="*/ 180737 h 4330964"/>
                <a:gd name="connsiteX12" fmla="*/ 7475184 w 7695277"/>
                <a:gd name="connsiteY12" fmla="*/ 4194659 h 4330964"/>
                <a:gd name="connsiteX13" fmla="*/ 200843 w 7695277"/>
                <a:gd name="connsiteY13" fmla="*/ 4199326 h 4330964"/>
                <a:gd name="connsiteX14" fmla="*/ 202788 w 7695277"/>
                <a:gd name="connsiteY14" fmla="*/ 161629 h 4330964"/>
                <a:gd name="connsiteX15" fmla="*/ 225362 w 7695277"/>
                <a:gd name="connsiteY15" fmla="*/ 139776 h 4330964"/>
                <a:gd name="connsiteX0" fmla="*/ 7684838 w 7695277"/>
                <a:gd name="connsiteY0" fmla="*/ 4221174 h 4355236"/>
                <a:gd name="connsiteX1" fmla="*/ 7682206 w 7695277"/>
                <a:gd name="connsiteY1" fmla="*/ 113222 h 4355236"/>
                <a:gd name="connsiteX2" fmla="*/ 7381258 w 7695277"/>
                <a:gd name="connsiteY2" fmla="*/ 269 h 4355236"/>
                <a:gd name="connsiteX3" fmla="*/ 311992 w 7695277"/>
                <a:gd name="connsiteY3" fmla="*/ 0 h 4355236"/>
                <a:gd name="connsiteX4" fmla="*/ 547 w 7695277"/>
                <a:gd name="connsiteY4" fmla="*/ 100625 h 4355236"/>
                <a:gd name="connsiteX5" fmla="*/ 551 w 7695277"/>
                <a:gd name="connsiteY5" fmla="*/ 4220273 h 4355236"/>
                <a:gd name="connsiteX6" fmla="*/ 282847 w 7695277"/>
                <a:gd name="connsiteY6" fmla="*/ 4355236 h 4355236"/>
                <a:gd name="connsiteX7" fmla="*/ 7351931 w 7695277"/>
                <a:gd name="connsiteY7" fmla="*/ 4330963 h 4355236"/>
                <a:gd name="connsiteX8" fmla="*/ 7684838 w 7695277"/>
                <a:gd name="connsiteY8" fmla="*/ 4221174 h 4355236"/>
                <a:gd name="connsiteX9" fmla="*/ 225362 w 7695277"/>
                <a:gd name="connsiteY9" fmla="*/ 139776 h 4355236"/>
                <a:gd name="connsiteX10" fmla="*/ 7445961 w 7695277"/>
                <a:gd name="connsiteY10" fmla="*/ 141325 h 4355236"/>
                <a:gd name="connsiteX11" fmla="*/ 7470134 w 7695277"/>
                <a:gd name="connsiteY11" fmla="*/ 180737 h 4355236"/>
                <a:gd name="connsiteX12" fmla="*/ 7475184 w 7695277"/>
                <a:gd name="connsiteY12" fmla="*/ 4194659 h 4355236"/>
                <a:gd name="connsiteX13" fmla="*/ 200843 w 7695277"/>
                <a:gd name="connsiteY13" fmla="*/ 4199326 h 4355236"/>
                <a:gd name="connsiteX14" fmla="*/ 202788 w 7695277"/>
                <a:gd name="connsiteY14" fmla="*/ 161629 h 4355236"/>
                <a:gd name="connsiteX15" fmla="*/ 225362 w 7695277"/>
                <a:gd name="connsiteY15" fmla="*/ 139776 h 4355236"/>
                <a:gd name="connsiteX0" fmla="*/ 7684838 w 7695277"/>
                <a:gd name="connsiteY0" fmla="*/ 4221174 h 4364947"/>
                <a:gd name="connsiteX1" fmla="*/ 7682206 w 7695277"/>
                <a:gd name="connsiteY1" fmla="*/ 113222 h 4364947"/>
                <a:gd name="connsiteX2" fmla="*/ 7381258 w 7695277"/>
                <a:gd name="connsiteY2" fmla="*/ 269 h 4364947"/>
                <a:gd name="connsiteX3" fmla="*/ 311992 w 7695277"/>
                <a:gd name="connsiteY3" fmla="*/ 0 h 4364947"/>
                <a:gd name="connsiteX4" fmla="*/ 547 w 7695277"/>
                <a:gd name="connsiteY4" fmla="*/ 100625 h 4364947"/>
                <a:gd name="connsiteX5" fmla="*/ 551 w 7695277"/>
                <a:gd name="connsiteY5" fmla="*/ 4220273 h 4364947"/>
                <a:gd name="connsiteX6" fmla="*/ 282847 w 7695277"/>
                <a:gd name="connsiteY6" fmla="*/ 4355236 h 4364947"/>
                <a:gd name="connsiteX7" fmla="*/ 7351931 w 7695277"/>
                <a:gd name="connsiteY7" fmla="*/ 4364947 h 4364947"/>
                <a:gd name="connsiteX8" fmla="*/ 7684838 w 7695277"/>
                <a:gd name="connsiteY8" fmla="*/ 4221174 h 4364947"/>
                <a:gd name="connsiteX9" fmla="*/ 225362 w 7695277"/>
                <a:gd name="connsiteY9" fmla="*/ 139776 h 4364947"/>
                <a:gd name="connsiteX10" fmla="*/ 7445961 w 7695277"/>
                <a:gd name="connsiteY10" fmla="*/ 141325 h 4364947"/>
                <a:gd name="connsiteX11" fmla="*/ 7470134 w 7695277"/>
                <a:gd name="connsiteY11" fmla="*/ 180737 h 4364947"/>
                <a:gd name="connsiteX12" fmla="*/ 7475184 w 7695277"/>
                <a:gd name="connsiteY12" fmla="*/ 4194659 h 4364947"/>
                <a:gd name="connsiteX13" fmla="*/ 200843 w 7695277"/>
                <a:gd name="connsiteY13" fmla="*/ 4199326 h 4364947"/>
                <a:gd name="connsiteX14" fmla="*/ 202788 w 7695277"/>
                <a:gd name="connsiteY14" fmla="*/ 161629 h 4364947"/>
                <a:gd name="connsiteX15" fmla="*/ 225362 w 7695277"/>
                <a:gd name="connsiteY15" fmla="*/ 139776 h 4364947"/>
                <a:gd name="connsiteX0" fmla="*/ 7684838 w 7695277"/>
                <a:gd name="connsiteY0" fmla="*/ 4221174 h 4360092"/>
                <a:gd name="connsiteX1" fmla="*/ 7682206 w 7695277"/>
                <a:gd name="connsiteY1" fmla="*/ 113222 h 4360092"/>
                <a:gd name="connsiteX2" fmla="*/ 7381258 w 7695277"/>
                <a:gd name="connsiteY2" fmla="*/ 269 h 4360092"/>
                <a:gd name="connsiteX3" fmla="*/ 311992 w 7695277"/>
                <a:gd name="connsiteY3" fmla="*/ 0 h 4360092"/>
                <a:gd name="connsiteX4" fmla="*/ 547 w 7695277"/>
                <a:gd name="connsiteY4" fmla="*/ 100625 h 4360092"/>
                <a:gd name="connsiteX5" fmla="*/ 551 w 7695277"/>
                <a:gd name="connsiteY5" fmla="*/ 4220273 h 4360092"/>
                <a:gd name="connsiteX6" fmla="*/ 282847 w 7695277"/>
                <a:gd name="connsiteY6" fmla="*/ 4355236 h 4360092"/>
                <a:gd name="connsiteX7" fmla="*/ 7368996 w 7695277"/>
                <a:gd name="connsiteY7" fmla="*/ 4360092 h 4360092"/>
                <a:gd name="connsiteX8" fmla="*/ 7684838 w 7695277"/>
                <a:gd name="connsiteY8" fmla="*/ 4221174 h 4360092"/>
                <a:gd name="connsiteX9" fmla="*/ 225362 w 7695277"/>
                <a:gd name="connsiteY9" fmla="*/ 139776 h 4360092"/>
                <a:gd name="connsiteX10" fmla="*/ 7445961 w 7695277"/>
                <a:gd name="connsiteY10" fmla="*/ 141325 h 4360092"/>
                <a:gd name="connsiteX11" fmla="*/ 7470134 w 7695277"/>
                <a:gd name="connsiteY11" fmla="*/ 180737 h 4360092"/>
                <a:gd name="connsiteX12" fmla="*/ 7475184 w 7695277"/>
                <a:gd name="connsiteY12" fmla="*/ 4194659 h 4360092"/>
                <a:gd name="connsiteX13" fmla="*/ 200843 w 7695277"/>
                <a:gd name="connsiteY13" fmla="*/ 4199326 h 4360092"/>
                <a:gd name="connsiteX14" fmla="*/ 202788 w 7695277"/>
                <a:gd name="connsiteY14" fmla="*/ 161629 h 4360092"/>
                <a:gd name="connsiteX15" fmla="*/ 225362 w 7695277"/>
                <a:gd name="connsiteY15" fmla="*/ 139776 h 4360092"/>
                <a:gd name="connsiteX0" fmla="*/ 7676301 w 7690274"/>
                <a:gd name="connsiteY0" fmla="*/ 4243020 h 4360093"/>
                <a:gd name="connsiteX1" fmla="*/ 7682206 w 7690274"/>
                <a:gd name="connsiteY1" fmla="*/ 113222 h 4360093"/>
                <a:gd name="connsiteX2" fmla="*/ 7381258 w 7690274"/>
                <a:gd name="connsiteY2" fmla="*/ 269 h 4360093"/>
                <a:gd name="connsiteX3" fmla="*/ 311992 w 7690274"/>
                <a:gd name="connsiteY3" fmla="*/ 0 h 4360093"/>
                <a:gd name="connsiteX4" fmla="*/ 547 w 7690274"/>
                <a:gd name="connsiteY4" fmla="*/ 100625 h 4360093"/>
                <a:gd name="connsiteX5" fmla="*/ 551 w 7690274"/>
                <a:gd name="connsiteY5" fmla="*/ 4220273 h 4360093"/>
                <a:gd name="connsiteX6" fmla="*/ 282847 w 7690274"/>
                <a:gd name="connsiteY6" fmla="*/ 4355236 h 4360093"/>
                <a:gd name="connsiteX7" fmla="*/ 7368996 w 7690274"/>
                <a:gd name="connsiteY7" fmla="*/ 4360092 h 4360093"/>
                <a:gd name="connsiteX8" fmla="*/ 7676301 w 7690274"/>
                <a:gd name="connsiteY8" fmla="*/ 4243020 h 4360093"/>
                <a:gd name="connsiteX9" fmla="*/ 225362 w 7690274"/>
                <a:gd name="connsiteY9" fmla="*/ 139776 h 4360093"/>
                <a:gd name="connsiteX10" fmla="*/ 7445961 w 7690274"/>
                <a:gd name="connsiteY10" fmla="*/ 141325 h 4360093"/>
                <a:gd name="connsiteX11" fmla="*/ 7470134 w 7690274"/>
                <a:gd name="connsiteY11" fmla="*/ 180737 h 4360093"/>
                <a:gd name="connsiteX12" fmla="*/ 7475184 w 7690274"/>
                <a:gd name="connsiteY12" fmla="*/ 4194659 h 4360093"/>
                <a:gd name="connsiteX13" fmla="*/ 200843 w 7690274"/>
                <a:gd name="connsiteY13" fmla="*/ 4199326 h 4360093"/>
                <a:gd name="connsiteX14" fmla="*/ 202788 w 7690274"/>
                <a:gd name="connsiteY14" fmla="*/ 161629 h 4360093"/>
                <a:gd name="connsiteX15" fmla="*/ 225362 w 7690274"/>
                <a:gd name="connsiteY15" fmla="*/ 139776 h 4360093"/>
                <a:gd name="connsiteX0" fmla="*/ 7684837 w 7695277"/>
                <a:gd name="connsiteY0" fmla="*/ 4243020 h 4360093"/>
                <a:gd name="connsiteX1" fmla="*/ 7682206 w 7695277"/>
                <a:gd name="connsiteY1" fmla="*/ 113222 h 4360093"/>
                <a:gd name="connsiteX2" fmla="*/ 7381258 w 7695277"/>
                <a:gd name="connsiteY2" fmla="*/ 269 h 4360093"/>
                <a:gd name="connsiteX3" fmla="*/ 311992 w 7695277"/>
                <a:gd name="connsiteY3" fmla="*/ 0 h 4360093"/>
                <a:gd name="connsiteX4" fmla="*/ 547 w 7695277"/>
                <a:gd name="connsiteY4" fmla="*/ 100625 h 4360093"/>
                <a:gd name="connsiteX5" fmla="*/ 551 w 7695277"/>
                <a:gd name="connsiteY5" fmla="*/ 4220273 h 4360093"/>
                <a:gd name="connsiteX6" fmla="*/ 282847 w 7695277"/>
                <a:gd name="connsiteY6" fmla="*/ 4355236 h 4360093"/>
                <a:gd name="connsiteX7" fmla="*/ 7368996 w 7695277"/>
                <a:gd name="connsiteY7" fmla="*/ 4360092 h 4360093"/>
                <a:gd name="connsiteX8" fmla="*/ 7684837 w 7695277"/>
                <a:gd name="connsiteY8" fmla="*/ 4243020 h 4360093"/>
                <a:gd name="connsiteX9" fmla="*/ 225362 w 7695277"/>
                <a:gd name="connsiteY9" fmla="*/ 139776 h 4360093"/>
                <a:gd name="connsiteX10" fmla="*/ 7445961 w 7695277"/>
                <a:gd name="connsiteY10" fmla="*/ 141325 h 4360093"/>
                <a:gd name="connsiteX11" fmla="*/ 7470134 w 7695277"/>
                <a:gd name="connsiteY11" fmla="*/ 180737 h 4360093"/>
                <a:gd name="connsiteX12" fmla="*/ 7475184 w 7695277"/>
                <a:gd name="connsiteY12" fmla="*/ 4194659 h 4360093"/>
                <a:gd name="connsiteX13" fmla="*/ 200843 w 7695277"/>
                <a:gd name="connsiteY13" fmla="*/ 4199326 h 4360093"/>
                <a:gd name="connsiteX14" fmla="*/ 202788 w 7695277"/>
                <a:gd name="connsiteY14" fmla="*/ 161629 h 4360093"/>
                <a:gd name="connsiteX15" fmla="*/ 225362 w 7695277"/>
                <a:gd name="connsiteY15" fmla="*/ 139776 h 4360093"/>
                <a:gd name="connsiteX0" fmla="*/ 7693019 w 7703459"/>
                <a:gd name="connsiteY0" fmla="*/ 4243020 h 4360093"/>
                <a:gd name="connsiteX1" fmla="*/ 7690388 w 7703459"/>
                <a:gd name="connsiteY1" fmla="*/ 113222 h 4360093"/>
                <a:gd name="connsiteX2" fmla="*/ 7389440 w 7703459"/>
                <a:gd name="connsiteY2" fmla="*/ 269 h 4360093"/>
                <a:gd name="connsiteX3" fmla="*/ 320174 w 7703459"/>
                <a:gd name="connsiteY3" fmla="*/ 0 h 4360093"/>
                <a:gd name="connsiteX4" fmla="*/ 8729 w 7703459"/>
                <a:gd name="connsiteY4" fmla="*/ 100625 h 4360093"/>
                <a:gd name="connsiteX5" fmla="*/ 202 w 7703459"/>
                <a:gd name="connsiteY5" fmla="*/ 4256684 h 4360093"/>
                <a:gd name="connsiteX6" fmla="*/ 291029 w 7703459"/>
                <a:gd name="connsiteY6" fmla="*/ 4355236 h 4360093"/>
                <a:gd name="connsiteX7" fmla="*/ 7377178 w 7703459"/>
                <a:gd name="connsiteY7" fmla="*/ 4360092 h 4360093"/>
                <a:gd name="connsiteX8" fmla="*/ 7693019 w 7703459"/>
                <a:gd name="connsiteY8" fmla="*/ 4243020 h 4360093"/>
                <a:gd name="connsiteX9" fmla="*/ 233544 w 7703459"/>
                <a:gd name="connsiteY9" fmla="*/ 139776 h 4360093"/>
                <a:gd name="connsiteX10" fmla="*/ 7454143 w 7703459"/>
                <a:gd name="connsiteY10" fmla="*/ 141325 h 4360093"/>
                <a:gd name="connsiteX11" fmla="*/ 7478316 w 7703459"/>
                <a:gd name="connsiteY11" fmla="*/ 180737 h 4360093"/>
                <a:gd name="connsiteX12" fmla="*/ 7483366 w 7703459"/>
                <a:gd name="connsiteY12" fmla="*/ 4194659 h 4360093"/>
                <a:gd name="connsiteX13" fmla="*/ 209025 w 7703459"/>
                <a:gd name="connsiteY13" fmla="*/ 4199326 h 4360093"/>
                <a:gd name="connsiteX14" fmla="*/ 210970 w 7703459"/>
                <a:gd name="connsiteY14" fmla="*/ 161629 h 4360093"/>
                <a:gd name="connsiteX15" fmla="*/ 233544 w 7703459"/>
                <a:gd name="connsiteY15" fmla="*/ 139776 h 4360093"/>
                <a:gd name="connsiteX0" fmla="*/ 7693019 w 7703459"/>
                <a:gd name="connsiteY0" fmla="*/ 4272148 h 4389221"/>
                <a:gd name="connsiteX1" fmla="*/ 7690388 w 7703459"/>
                <a:gd name="connsiteY1" fmla="*/ 142350 h 4389221"/>
                <a:gd name="connsiteX2" fmla="*/ 7389440 w 7703459"/>
                <a:gd name="connsiteY2" fmla="*/ 29397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72377 w 7703459"/>
                <a:gd name="connsiteY2" fmla="*/ 2696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80909 w 7703459"/>
                <a:gd name="connsiteY2" fmla="*/ 5123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46780 w 7703459"/>
                <a:gd name="connsiteY2" fmla="*/ 269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15649 h 4389221"/>
                <a:gd name="connsiteX2" fmla="*/ 7346780 w 7703459"/>
                <a:gd name="connsiteY2" fmla="*/ 269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369 w 7703809"/>
                <a:gd name="connsiteY0" fmla="*/ 4272148 h 4389221"/>
                <a:gd name="connsiteX1" fmla="*/ 7690738 w 7703809"/>
                <a:gd name="connsiteY1" fmla="*/ 115649 h 4389221"/>
                <a:gd name="connsiteX2" fmla="*/ 7347130 w 7703809"/>
                <a:gd name="connsiteY2" fmla="*/ 269 h 4389221"/>
                <a:gd name="connsiteX3" fmla="*/ 354653 w 7703809"/>
                <a:gd name="connsiteY3" fmla="*/ 0 h 4389221"/>
                <a:gd name="connsiteX4" fmla="*/ 544 w 7703809"/>
                <a:gd name="connsiteY4" fmla="*/ 105479 h 4389221"/>
                <a:gd name="connsiteX5" fmla="*/ 552 w 7703809"/>
                <a:gd name="connsiteY5" fmla="*/ 4285812 h 4389221"/>
                <a:gd name="connsiteX6" fmla="*/ 291379 w 7703809"/>
                <a:gd name="connsiteY6" fmla="*/ 4384364 h 4389221"/>
                <a:gd name="connsiteX7" fmla="*/ 7377528 w 7703809"/>
                <a:gd name="connsiteY7" fmla="*/ 4389220 h 4389221"/>
                <a:gd name="connsiteX8" fmla="*/ 7693369 w 7703809"/>
                <a:gd name="connsiteY8" fmla="*/ 4272148 h 4389221"/>
                <a:gd name="connsiteX9" fmla="*/ 233894 w 7703809"/>
                <a:gd name="connsiteY9" fmla="*/ 168904 h 4389221"/>
                <a:gd name="connsiteX10" fmla="*/ 7454493 w 7703809"/>
                <a:gd name="connsiteY10" fmla="*/ 170453 h 4389221"/>
                <a:gd name="connsiteX11" fmla="*/ 7478666 w 7703809"/>
                <a:gd name="connsiteY11" fmla="*/ 209865 h 4389221"/>
                <a:gd name="connsiteX12" fmla="*/ 7483716 w 7703809"/>
                <a:gd name="connsiteY12" fmla="*/ 4223787 h 4389221"/>
                <a:gd name="connsiteX13" fmla="*/ 209375 w 7703809"/>
                <a:gd name="connsiteY13" fmla="*/ 4228454 h 4389221"/>
                <a:gd name="connsiteX14" fmla="*/ 211320 w 7703809"/>
                <a:gd name="connsiteY14" fmla="*/ 190757 h 4389221"/>
                <a:gd name="connsiteX15" fmla="*/ 233894 w 7703809"/>
                <a:gd name="connsiteY15" fmla="*/ 168904 h 4389221"/>
                <a:gd name="connsiteX0" fmla="*/ 7693369 w 7703809"/>
                <a:gd name="connsiteY0" fmla="*/ 4272148 h 4404997"/>
                <a:gd name="connsiteX1" fmla="*/ 7690738 w 7703809"/>
                <a:gd name="connsiteY1" fmla="*/ 115649 h 4404997"/>
                <a:gd name="connsiteX2" fmla="*/ 7347130 w 7703809"/>
                <a:gd name="connsiteY2" fmla="*/ 269 h 4404997"/>
                <a:gd name="connsiteX3" fmla="*/ 354653 w 7703809"/>
                <a:gd name="connsiteY3" fmla="*/ 0 h 4404997"/>
                <a:gd name="connsiteX4" fmla="*/ 544 w 7703809"/>
                <a:gd name="connsiteY4" fmla="*/ 105479 h 4404997"/>
                <a:gd name="connsiteX5" fmla="*/ 552 w 7703809"/>
                <a:gd name="connsiteY5" fmla="*/ 4285812 h 4404997"/>
                <a:gd name="connsiteX6" fmla="*/ 302535 w 7703809"/>
                <a:gd name="connsiteY6" fmla="*/ 4404997 h 4404997"/>
                <a:gd name="connsiteX7" fmla="*/ 7377528 w 7703809"/>
                <a:gd name="connsiteY7" fmla="*/ 4389220 h 4404997"/>
                <a:gd name="connsiteX8" fmla="*/ 7693369 w 7703809"/>
                <a:gd name="connsiteY8" fmla="*/ 4272148 h 4404997"/>
                <a:gd name="connsiteX9" fmla="*/ 233894 w 7703809"/>
                <a:gd name="connsiteY9" fmla="*/ 168904 h 4404997"/>
                <a:gd name="connsiteX10" fmla="*/ 7454493 w 7703809"/>
                <a:gd name="connsiteY10" fmla="*/ 170453 h 4404997"/>
                <a:gd name="connsiteX11" fmla="*/ 7478666 w 7703809"/>
                <a:gd name="connsiteY11" fmla="*/ 209865 h 4404997"/>
                <a:gd name="connsiteX12" fmla="*/ 7483716 w 7703809"/>
                <a:gd name="connsiteY12" fmla="*/ 4223787 h 4404997"/>
                <a:gd name="connsiteX13" fmla="*/ 209375 w 7703809"/>
                <a:gd name="connsiteY13" fmla="*/ 4228454 h 4404997"/>
                <a:gd name="connsiteX14" fmla="*/ 211320 w 7703809"/>
                <a:gd name="connsiteY14" fmla="*/ 190757 h 4404997"/>
                <a:gd name="connsiteX15" fmla="*/ 233894 w 7703809"/>
                <a:gd name="connsiteY15" fmla="*/ 168904 h 4404997"/>
                <a:gd name="connsiteX0" fmla="*/ 7693369 w 7703809"/>
                <a:gd name="connsiteY0" fmla="*/ 4272148 h 4408266"/>
                <a:gd name="connsiteX1" fmla="*/ 7690738 w 7703809"/>
                <a:gd name="connsiteY1" fmla="*/ 115649 h 4408266"/>
                <a:gd name="connsiteX2" fmla="*/ 7347130 w 7703809"/>
                <a:gd name="connsiteY2" fmla="*/ 269 h 4408266"/>
                <a:gd name="connsiteX3" fmla="*/ 354653 w 7703809"/>
                <a:gd name="connsiteY3" fmla="*/ 0 h 4408266"/>
                <a:gd name="connsiteX4" fmla="*/ 544 w 7703809"/>
                <a:gd name="connsiteY4" fmla="*/ 105479 h 4408266"/>
                <a:gd name="connsiteX5" fmla="*/ 552 w 7703809"/>
                <a:gd name="connsiteY5" fmla="*/ 4285812 h 4408266"/>
                <a:gd name="connsiteX6" fmla="*/ 302535 w 7703809"/>
                <a:gd name="connsiteY6" fmla="*/ 4404997 h 4408266"/>
                <a:gd name="connsiteX7" fmla="*/ 7383106 w 7703809"/>
                <a:gd name="connsiteY7" fmla="*/ 4408266 h 4408266"/>
                <a:gd name="connsiteX8" fmla="*/ 7693369 w 7703809"/>
                <a:gd name="connsiteY8" fmla="*/ 4272148 h 4408266"/>
                <a:gd name="connsiteX9" fmla="*/ 233894 w 7703809"/>
                <a:gd name="connsiteY9" fmla="*/ 168904 h 4408266"/>
                <a:gd name="connsiteX10" fmla="*/ 7454493 w 7703809"/>
                <a:gd name="connsiteY10" fmla="*/ 170453 h 4408266"/>
                <a:gd name="connsiteX11" fmla="*/ 7478666 w 7703809"/>
                <a:gd name="connsiteY11" fmla="*/ 209865 h 4408266"/>
                <a:gd name="connsiteX12" fmla="*/ 7483716 w 7703809"/>
                <a:gd name="connsiteY12" fmla="*/ 4223787 h 4408266"/>
                <a:gd name="connsiteX13" fmla="*/ 209375 w 7703809"/>
                <a:gd name="connsiteY13" fmla="*/ 4228454 h 4408266"/>
                <a:gd name="connsiteX14" fmla="*/ 211320 w 7703809"/>
                <a:gd name="connsiteY14" fmla="*/ 190757 h 4408266"/>
                <a:gd name="connsiteX15" fmla="*/ 233894 w 7703809"/>
                <a:gd name="connsiteY15" fmla="*/ 168904 h 4408266"/>
                <a:gd name="connsiteX0" fmla="*/ 7693369 w 7703809"/>
                <a:gd name="connsiteY0" fmla="*/ 4272148 h 4408266"/>
                <a:gd name="connsiteX1" fmla="*/ 7690738 w 7703809"/>
                <a:gd name="connsiteY1" fmla="*/ 115649 h 4408266"/>
                <a:gd name="connsiteX2" fmla="*/ 7347130 w 7703809"/>
                <a:gd name="connsiteY2" fmla="*/ 269 h 4408266"/>
                <a:gd name="connsiteX3" fmla="*/ 354653 w 7703809"/>
                <a:gd name="connsiteY3" fmla="*/ 0 h 4408266"/>
                <a:gd name="connsiteX4" fmla="*/ 544 w 7703809"/>
                <a:gd name="connsiteY4" fmla="*/ 105479 h 4408266"/>
                <a:gd name="connsiteX5" fmla="*/ 552 w 7703809"/>
                <a:gd name="connsiteY5" fmla="*/ 4285812 h 4408266"/>
                <a:gd name="connsiteX6" fmla="*/ 302535 w 7703809"/>
                <a:gd name="connsiteY6" fmla="*/ 4404997 h 4408266"/>
                <a:gd name="connsiteX7" fmla="*/ 7383106 w 7703809"/>
                <a:gd name="connsiteY7" fmla="*/ 4408266 h 4408266"/>
                <a:gd name="connsiteX8" fmla="*/ 7693369 w 7703809"/>
                <a:gd name="connsiteY8" fmla="*/ 4272148 h 4408266"/>
                <a:gd name="connsiteX9" fmla="*/ 233894 w 7703809"/>
                <a:gd name="connsiteY9" fmla="*/ 168904 h 4408266"/>
                <a:gd name="connsiteX10" fmla="*/ 7454493 w 7703809"/>
                <a:gd name="connsiteY10" fmla="*/ 170453 h 4408266"/>
                <a:gd name="connsiteX11" fmla="*/ 7478666 w 7703809"/>
                <a:gd name="connsiteY11" fmla="*/ 209865 h 4408266"/>
                <a:gd name="connsiteX12" fmla="*/ 7483716 w 7703809"/>
                <a:gd name="connsiteY12" fmla="*/ 4223787 h 4408266"/>
                <a:gd name="connsiteX13" fmla="*/ 209375 w 7703809"/>
                <a:gd name="connsiteY13" fmla="*/ 4228454 h 4408266"/>
                <a:gd name="connsiteX14" fmla="*/ 211320 w 7703809"/>
                <a:gd name="connsiteY14" fmla="*/ 190757 h 4408266"/>
                <a:gd name="connsiteX15" fmla="*/ 233894 w 7703809"/>
                <a:gd name="connsiteY15" fmla="*/ 168904 h 4408266"/>
                <a:gd name="connsiteX0" fmla="*/ 7693369 w 7703809"/>
                <a:gd name="connsiteY0" fmla="*/ 4272148 h 4406678"/>
                <a:gd name="connsiteX1" fmla="*/ 7690738 w 7703809"/>
                <a:gd name="connsiteY1" fmla="*/ 115649 h 4406678"/>
                <a:gd name="connsiteX2" fmla="*/ 7347130 w 7703809"/>
                <a:gd name="connsiteY2" fmla="*/ 269 h 4406678"/>
                <a:gd name="connsiteX3" fmla="*/ 354653 w 7703809"/>
                <a:gd name="connsiteY3" fmla="*/ 0 h 4406678"/>
                <a:gd name="connsiteX4" fmla="*/ 544 w 7703809"/>
                <a:gd name="connsiteY4" fmla="*/ 105479 h 4406678"/>
                <a:gd name="connsiteX5" fmla="*/ 552 w 7703809"/>
                <a:gd name="connsiteY5" fmla="*/ 4285812 h 4406678"/>
                <a:gd name="connsiteX6" fmla="*/ 302535 w 7703809"/>
                <a:gd name="connsiteY6" fmla="*/ 4404997 h 4406678"/>
                <a:gd name="connsiteX7" fmla="*/ 7383106 w 7703809"/>
                <a:gd name="connsiteY7" fmla="*/ 4406678 h 4406678"/>
                <a:gd name="connsiteX8" fmla="*/ 7693369 w 7703809"/>
                <a:gd name="connsiteY8" fmla="*/ 4272148 h 4406678"/>
                <a:gd name="connsiteX9" fmla="*/ 233894 w 7703809"/>
                <a:gd name="connsiteY9" fmla="*/ 168904 h 4406678"/>
                <a:gd name="connsiteX10" fmla="*/ 7454493 w 7703809"/>
                <a:gd name="connsiteY10" fmla="*/ 170453 h 4406678"/>
                <a:gd name="connsiteX11" fmla="*/ 7478666 w 7703809"/>
                <a:gd name="connsiteY11" fmla="*/ 209865 h 4406678"/>
                <a:gd name="connsiteX12" fmla="*/ 7483716 w 7703809"/>
                <a:gd name="connsiteY12" fmla="*/ 4223787 h 4406678"/>
                <a:gd name="connsiteX13" fmla="*/ 209375 w 7703809"/>
                <a:gd name="connsiteY13" fmla="*/ 4228454 h 4406678"/>
                <a:gd name="connsiteX14" fmla="*/ 211320 w 7703809"/>
                <a:gd name="connsiteY14" fmla="*/ 190757 h 4406678"/>
                <a:gd name="connsiteX15" fmla="*/ 233894 w 7703809"/>
                <a:gd name="connsiteY15" fmla="*/ 168904 h 4406678"/>
                <a:gd name="connsiteX0" fmla="*/ 7698947 w 7707811"/>
                <a:gd name="connsiteY0" fmla="*/ 4305478 h 4406680"/>
                <a:gd name="connsiteX1" fmla="*/ 7690738 w 7707811"/>
                <a:gd name="connsiteY1" fmla="*/ 115649 h 4406680"/>
                <a:gd name="connsiteX2" fmla="*/ 7347130 w 7707811"/>
                <a:gd name="connsiteY2" fmla="*/ 269 h 4406680"/>
                <a:gd name="connsiteX3" fmla="*/ 354653 w 7707811"/>
                <a:gd name="connsiteY3" fmla="*/ 0 h 4406680"/>
                <a:gd name="connsiteX4" fmla="*/ 544 w 7707811"/>
                <a:gd name="connsiteY4" fmla="*/ 105479 h 4406680"/>
                <a:gd name="connsiteX5" fmla="*/ 552 w 7707811"/>
                <a:gd name="connsiteY5" fmla="*/ 4285812 h 4406680"/>
                <a:gd name="connsiteX6" fmla="*/ 302535 w 7707811"/>
                <a:gd name="connsiteY6" fmla="*/ 4404997 h 4406680"/>
                <a:gd name="connsiteX7" fmla="*/ 7383106 w 7707811"/>
                <a:gd name="connsiteY7" fmla="*/ 4406678 h 4406680"/>
                <a:gd name="connsiteX8" fmla="*/ 7698947 w 7707811"/>
                <a:gd name="connsiteY8" fmla="*/ 4305478 h 4406680"/>
                <a:gd name="connsiteX9" fmla="*/ 233894 w 7707811"/>
                <a:gd name="connsiteY9" fmla="*/ 168904 h 4406680"/>
                <a:gd name="connsiteX10" fmla="*/ 7454493 w 7707811"/>
                <a:gd name="connsiteY10" fmla="*/ 170453 h 4406680"/>
                <a:gd name="connsiteX11" fmla="*/ 7478666 w 7707811"/>
                <a:gd name="connsiteY11" fmla="*/ 209865 h 4406680"/>
                <a:gd name="connsiteX12" fmla="*/ 7483716 w 7707811"/>
                <a:gd name="connsiteY12" fmla="*/ 4223787 h 4406680"/>
                <a:gd name="connsiteX13" fmla="*/ 209375 w 7707811"/>
                <a:gd name="connsiteY13" fmla="*/ 4228454 h 4406680"/>
                <a:gd name="connsiteX14" fmla="*/ 211320 w 7707811"/>
                <a:gd name="connsiteY14" fmla="*/ 190757 h 4406680"/>
                <a:gd name="connsiteX15" fmla="*/ 233894 w 7707811"/>
                <a:gd name="connsiteY15" fmla="*/ 168904 h 4406680"/>
                <a:gd name="connsiteX0" fmla="*/ 7704529 w 7712201"/>
                <a:gd name="connsiteY0" fmla="*/ 4291194 h 4406679"/>
                <a:gd name="connsiteX1" fmla="*/ 7690738 w 7712201"/>
                <a:gd name="connsiteY1" fmla="*/ 115649 h 4406679"/>
                <a:gd name="connsiteX2" fmla="*/ 7347130 w 7712201"/>
                <a:gd name="connsiteY2" fmla="*/ 269 h 4406679"/>
                <a:gd name="connsiteX3" fmla="*/ 354653 w 7712201"/>
                <a:gd name="connsiteY3" fmla="*/ 0 h 4406679"/>
                <a:gd name="connsiteX4" fmla="*/ 544 w 7712201"/>
                <a:gd name="connsiteY4" fmla="*/ 105479 h 4406679"/>
                <a:gd name="connsiteX5" fmla="*/ 552 w 7712201"/>
                <a:gd name="connsiteY5" fmla="*/ 4285812 h 4406679"/>
                <a:gd name="connsiteX6" fmla="*/ 302535 w 7712201"/>
                <a:gd name="connsiteY6" fmla="*/ 4404997 h 4406679"/>
                <a:gd name="connsiteX7" fmla="*/ 7383106 w 7712201"/>
                <a:gd name="connsiteY7" fmla="*/ 4406678 h 4406679"/>
                <a:gd name="connsiteX8" fmla="*/ 7704529 w 7712201"/>
                <a:gd name="connsiteY8" fmla="*/ 4291194 h 4406679"/>
                <a:gd name="connsiteX9" fmla="*/ 233894 w 7712201"/>
                <a:gd name="connsiteY9" fmla="*/ 168904 h 4406679"/>
                <a:gd name="connsiteX10" fmla="*/ 7454493 w 7712201"/>
                <a:gd name="connsiteY10" fmla="*/ 170453 h 4406679"/>
                <a:gd name="connsiteX11" fmla="*/ 7478666 w 7712201"/>
                <a:gd name="connsiteY11" fmla="*/ 209865 h 4406679"/>
                <a:gd name="connsiteX12" fmla="*/ 7483716 w 7712201"/>
                <a:gd name="connsiteY12" fmla="*/ 4223787 h 4406679"/>
                <a:gd name="connsiteX13" fmla="*/ 209375 w 7712201"/>
                <a:gd name="connsiteY13" fmla="*/ 4228454 h 4406679"/>
                <a:gd name="connsiteX14" fmla="*/ 211320 w 7712201"/>
                <a:gd name="connsiteY14" fmla="*/ 190757 h 4406679"/>
                <a:gd name="connsiteX15" fmla="*/ 233894 w 7712201"/>
                <a:gd name="connsiteY15" fmla="*/ 168904 h 4406679"/>
                <a:gd name="connsiteX0" fmla="*/ 7698948 w 7707811"/>
                <a:gd name="connsiteY0" fmla="*/ 4291194 h 4406679"/>
                <a:gd name="connsiteX1" fmla="*/ 7690738 w 7707811"/>
                <a:gd name="connsiteY1" fmla="*/ 115649 h 4406679"/>
                <a:gd name="connsiteX2" fmla="*/ 7347130 w 7707811"/>
                <a:gd name="connsiteY2" fmla="*/ 269 h 4406679"/>
                <a:gd name="connsiteX3" fmla="*/ 354653 w 7707811"/>
                <a:gd name="connsiteY3" fmla="*/ 0 h 4406679"/>
                <a:gd name="connsiteX4" fmla="*/ 544 w 7707811"/>
                <a:gd name="connsiteY4" fmla="*/ 105479 h 4406679"/>
                <a:gd name="connsiteX5" fmla="*/ 552 w 7707811"/>
                <a:gd name="connsiteY5" fmla="*/ 4285812 h 4406679"/>
                <a:gd name="connsiteX6" fmla="*/ 302535 w 7707811"/>
                <a:gd name="connsiteY6" fmla="*/ 4404997 h 4406679"/>
                <a:gd name="connsiteX7" fmla="*/ 7383106 w 7707811"/>
                <a:gd name="connsiteY7" fmla="*/ 4406678 h 4406679"/>
                <a:gd name="connsiteX8" fmla="*/ 7698948 w 7707811"/>
                <a:gd name="connsiteY8" fmla="*/ 4291194 h 4406679"/>
                <a:gd name="connsiteX9" fmla="*/ 233894 w 7707811"/>
                <a:gd name="connsiteY9" fmla="*/ 168904 h 4406679"/>
                <a:gd name="connsiteX10" fmla="*/ 7454493 w 7707811"/>
                <a:gd name="connsiteY10" fmla="*/ 170453 h 4406679"/>
                <a:gd name="connsiteX11" fmla="*/ 7478666 w 7707811"/>
                <a:gd name="connsiteY11" fmla="*/ 209865 h 4406679"/>
                <a:gd name="connsiteX12" fmla="*/ 7483716 w 7707811"/>
                <a:gd name="connsiteY12" fmla="*/ 4223787 h 4406679"/>
                <a:gd name="connsiteX13" fmla="*/ 209375 w 7707811"/>
                <a:gd name="connsiteY13" fmla="*/ 4228454 h 4406679"/>
                <a:gd name="connsiteX14" fmla="*/ 211320 w 7707811"/>
                <a:gd name="connsiteY14" fmla="*/ 190757 h 4406679"/>
                <a:gd name="connsiteX15" fmla="*/ 233894 w 7707811"/>
                <a:gd name="connsiteY15" fmla="*/ 168904 h 4406679"/>
                <a:gd name="connsiteX0" fmla="*/ 7687788 w 7700352"/>
                <a:gd name="connsiteY0" fmla="*/ 4291194 h 4406679"/>
                <a:gd name="connsiteX1" fmla="*/ 7690738 w 7700352"/>
                <a:gd name="connsiteY1" fmla="*/ 115649 h 4406679"/>
                <a:gd name="connsiteX2" fmla="*/ 7347130 w 7700352"/>
                <a:gd name="connsiteY2" fmla="*/ 269 h 4406679"/>
                <a:gd name="connsiteX3" fmla="*/ 354653 w 7700352"/>
                <a:gd name="connsiteY3" fmla="*/ 0 h 4406679"/>
                <a:gd name="connsiteX4" fmla="*/ 544 w 7700352"/>
                <a:gd name="connsiteY4" fmla="*/ 105479 h 4406679"/>
                <a:gd name="connsiteX5" fmla="*/ 552 w 7700352"/>
                <a:gd name="connsiteY5" fmla="*/ 4285812 h 4406679"/>
                <a:gd name="connsiteX6" fmla="*/ 302535 w 7700352"/>
                <a:gd name="connsiteY6" fmla="*/ 4404997 h 4406679"/>
                <a:gd name="connsiteX7" fmla="*/ 7383106 w 7700352"/>
                <a:gd name="connsiteY7" fmla="*/ 4406678 h 4406679"/>
                <a:gd name="connsiteX8" fmla="*/ 7687788 w 7700352"/>
                <a:gd name="connsiteY8" fmla="*/ 4291194 h 4406679"/>
                <a:gd name="connsiteX9" fmla="*/ 233894 w 7700352"/>
                <a:gd name="connsiteY9" fmla="*/ 168904 h 4406679"/>
                <a:gd name="connsiteX10" fmla="*/ 7454493 w 7700352"/>
                <a:gd name="connsiteY10" fmla="*/ 170453 h 4406679"/>
                <a:gd name="connsiteX11" fmla="*/ 7478666 w 7700352"/>
                <a:gd name="connsiteY11" fmla="*/ 209865 h 4406679"/>
                <a:gd name="connsiteX12" fmla="*/ 7483716 w 7700352"/>
                <a:gd name="connsiteY12" fmla="*/ 4223787 h 4406679"/>
                <a:gd name="connsiteX13" fmla="*/ 209375 w 7700352"/>
                <a:gd name="connsiteY13" fmla="*/ 4228454 h 4406679"/>
                <a:gd name="connsiteX14" fmla="*/ 211320 w 7700352"/>
                <a:gd name="connsiteY14" fmla="*/ 190757 h 4406679"/>
                <a:gd name="connsiteX15" fmla="*/ 233894 w 7700352"/>
                <a:gd name="connsiteY15" fmla="*/ 168904 h 4406679"/>
                <a:gd name="connsiteX0" fmla="*/ 7693369 w 7703809"/>
                <a:gd name="connsiteY0" fmla="*/ 4291194 h 4406679"/>
                <a:gd name="connsiteX1" fmla="*/ 7690738 w 7703809"/>
                <a:gd name="connsiteY1" fmla="*/ 115649 h 4406679"/>
                <a:gd name="connsiteX2" fmla="*/ 7347130 w 7703809"/>
                <a:gd name="connsiteY2" fmla="*/ 269 h 4406679"/>
                <a:gd name="connsiteX3" fmla="*/ 354653 w 7703809"/>
                <a:gd name="connsiteY3" fmla="*/ 0 h 4406679"/>
                <a:gd name="connsiteX4" fmla="*/ 544 w 7703809"/>
                <a:gd name="connsiteY4" fmla="*/ 105479 h 4406679"/>
                <a:gd name="connsiteX5" fmla="*/ 552 w 7703809"/>
                <a:gd name="connsiteY5" fmla="*/ 4285812 h 4406679"/>
                <a:gd name="connsiteX6" fmla="*/ 302535 w 7703809"/>
                <a:gd name="connsiteY6" fmla="*/ 4404997 h 4406679"/>
                <a:gd name="connsiteX7" fmla="*/ 7383106 w 7703809"/>
                <a:gd name="connsiteY7" fmla="*/ 4406678 h 4406679"/>
                <a:gd name="connsiteX8" fmla="*/ 7693369 w 7703809"/>
                <a:gd name="connsiteY8" fmla="*/ 4291194 h 4406679"/>
                <a:gd name="connsiteX9" fmla="*/ 233894 w 7703809"/>
                <a:gd name="connsiteY9" fmla="*/ 168904 h 4406679"/>
                <a:gd name="connsiteX10" fmla="*/ 7454493 w 7703809"/>
                <a:gd name="connsiteY10" fmla="*/ 170453 h 4406679"/>
                <a:gd name="connsiteX11" fmla="*/ 7478666 w 7703809"/>
                <a:gd name="connsiteY11" fmla="*/ 209865 h 4406679"/>
                <a:gd name="connsiteX12" fmla="*/ 7483716 w 7703809"/>
                <a:gd name="connsiteY12" fmla="*/ 4223787 h 4406679"/>
                <a:gd name="connsiteX13" fmla="*/ 209375 w 7703809"/>
                <a:gd name="connsiteY13" fmla="*/ 4228454 h 4406679"/>
                <a:gd name="connsiteX14" fmla="*/ 211320 w 7703809"/>
                <a:gd name="connsiteY14" fmla="*/ 190757 h 4406679"/>
                <a:gd name="connsiteX15" fmla="*/ 233894 w 7703809"/>
                <a:gd name="connsiteY15" fmla="*/ 168904 h 4406679"/>
                <a:gd name="connsiteX0" fmla="*/ 7687788 w 7700352"/>
                <a:gd name="connsiteY0" fmla="*/ 4291194 h 4406679"/>
                <a:gd name="connsiteX1" fmla="*/ 7690738 w 7700352"/>
                <a:gd name="connsiteY1" fmla="*/ 115649 h 4406679"/>
                <a:gd name="connsiteX2" fmla="*/ 7347130 w 7700352"/>
                <a:gd name="connsiteY2" fmla="*/ 269 h 4406679"/>
                <a:gd name="connsiteX3" fmla="*/ 354653 w 7700352"/>
                <a:gd name="connsiteY3" fmla="*/ 0 h 4406679"/>
                <a:gd name="connsiteX4" fmla="*/ 544 w 7700352"/>
                <a:gd name="connsiteY4" fmla="*/ 105479 h 4406679"/>
                <a:gd name="connsiteX5" fmla="*/ 552 w 7700352"/>
                <a:gd name="connsiteY5" fmla="*/ 4285812 h 4406679"/>
                <a:gd name="connsiteX6" fmla="*/ 302535 w 7700352"/>
                <a:gd name="connsiteY6" fmla="*/ 4404997 h 4406679"/>
                <a:gd name="connsiteX7" fmla="*/ 7383106 w 7700352"/>
                <a:gd name="connsiteY7" fmla="*/ 4406678 h 4406679"/>
                <a:gd name="connsiteX8" fmla="*/ 7687788 w 7700352"/>
                <a:gd name="connsiteY8" fmla="*/ 4291194 h 4406679"/>
                <a:gd name="connsiteX9" fmla="*/ 233894 w 7700352"/>
                <a:gd name="connsiteY9" fmla="*/ 168904 h 4406679"/>
                <a:gd name="connsiteX10" fmla="*/ 7454493 w 7700352"/>
                <a:gd name="connsiteY10" fmla="*/ 170453 h 4406679"/>
                <a:gd name="connsiteX11" fmla="*/ 7478666 w 7700352"/>
                <a:gd name="connsiteY11" fmla="*/ 209865 h 4406679"/>
                <a:gd name="connsiteX12" fmla="*/ 7483716 w 7700352"/>
                <a:gd name="connsiteY12" fmla="*/ 4223787 h 4406679"/>
                <a:gd name="connsiteX13" fmla="*/ 209375 w 7700352"/>
                <a:gd name="connsiteY13" fmla="*/ 4228454 h 4406679"/>
                <a:gd name="connsiteX14" fmla="*/ 211320 w 7700352"/>
                <a:gd name="connsiteY14" fmla="*/ 190757 h 4406679"/>
                <a:gd name="connsiteX15" fmla="*/ 233894 w 7700352"/>
                <a:gd name="connsiteY15" fmla="*/ 168904 h 4406679"/>
                <a:gd name="connsiteX0" fmla="*/ 7676632 w 7695696"/>
                <a:gd name="connsiteY0" fmla="*/ 4291194 h 4406679"/>
                <a:gd name="connsiteX1" fmla="*/ 7690738 w 7695696"/>
                <a:gd name="connsiteY1" fmla="*/ 115649 h 4406679"/>
                <a:gd name="connsiteX2" fmla="*/ 7347130 w 7695696"/>
                <a:gd name="connsiteY2" fmla="*/ 269 h 4406679"/>
                <a:gd name="connsiteX3" fmla="*/ 354653 w 7695696"/>
                <a:gd name="connsiteY3" fmla="*/ 0 h 4406679"/>
                <a:gd name="connsiteX4" fmla="*/ 544 w 7695696"/>
                <a:gd name="connsiteY4" fmla="*/ 105479 h 4406679"/>
                <a:gd name="connsiteX5" fmla="*/ 552 w 7695696"/>
                <a:gd name="connsiteY5" fmla="*/ 4285812 h 4406679"/>
                <a:gd name="connsiteX6" fmla="*/ 302535 w 7695696"/>
                <a:gd name="connsiteY6" fmla="*/ 4404997 h 4406679"/>
                <a:gd name="connsiteX7" fmla="*/ 7383106 w 7695696"/>
                <a:gd name="connsiteY7" fmla="*/ 4406678 h 4406679"/>
                <a:gd name="connsiteX8" fmla="*/ 7676632 w 7695696"/>
                <a:gd name="connsiteY8" fmla="*/ 4291194 h 4406679"/>
                <a:gd name="connsiteX9" fmla="*/ 233894 w 7695696"/>
                <a:gd name="connsiteY9" fmla="*/ 168904 h 4406679"/>
                <a:gd name="connsiteX10" fmla="*/ 7454493 w 7695696"/>
                <a:gd name="connsiteY10" fmla="*/ 170453 h 4406679"/>
                <a:gd name="connsiteX11" fmla="*/ 7478666 w 7695696"/>
                <a:gd name="connsiteY11" fmla="*/ 209865 h 4406679"/>
                <a:gd name="connsiteX12" fmla="*/ 7483716 w 7695696"/>
                <a:gd name="connsiteY12" fmla="*/ 4223787 h 4406679"/>
                <a:gd name="connsiteX13" fmla="*/ 209375 w 7695696"/>
                <a:gd name="connsiteY13" fmla="*/ 4228454 h 4406679"/>
                <a:gd name="connsiteX14" fmla="*/ 211320 w 7695696"/>
                <a:gd name="connsiteY14" fmla="*/ 190757 h 4406679"/>
                <a:gd name="connsiteX15" fmla="*/ 233894 w 7695696"/>
                <a:gd name="connsiteY15" fmla="*/ 168904 h 4406679"/>
                <a:gd name="connsiteX0" fmla="*/ 7682210 w 7697623"/>
                <a:gd name="connsiteY0" fmla="*/ 4288020 h 4406678"/>
                <a:gd name="connsiteX1" fmla="*/ 7690738 w 7697623"/>
                <a:gd name="connsiteY1" fmla="*/ 115649 h 4406678"/>
                <a:gd name="connsiteX2" fmla="*/ 7347130 w 7697623"/>
                <a:gd name="connsiteY2" fmla="*/ 269 h 4406678"/>
                <a:gd name="connsiteX3" fmla="*/ 354653 w 7697623"/>
                <a:gd name="connsiteY3" fmla="*/ 0 h 4406678"/>
                <a:gd name="connsiteX4" fmla="*/ 544 w 7697623"/>
                <a:gd name="connsiteY4" fmla="*/ 105479 h 4406678"/>
                <a:gd name="connsiteX5" fmla="*/ 552 w 7697623"/>
                <a:gd name="connsiteY5" fmla="*/ 4285812 h 4406678"/>
                <a:gd name="connsiteX6" fmla="*/ 302535 w 7697623"/>
                <a:gd name="connsiteY6" fmla="*/ 4404997 h 4406678"/>
                <a:gd name="connsiteX7" fmla="*/ 7383106 w 7697623"/>
                <a:gd name="connsiteY7" fmla="*/ 4406678 h 4406678"/>
                <a:gd name="connsiteX8" fmla="*/ 7682210 w 7697623"/>
                <a:gd name="connsiteY8" fmla="*/ 4288020 h 4406678"/>
                <a:gd name="connsiteX9" fmla="*/ 233894 w 7697623"/>
                <a:gd name="connsiteY9" fmla="*/ 168904 h 4406678"/>
                <a:gd name="connsiteX10" fmla="*/ 7454493 w 7697623"/>
                <a:gd name="connsiteY10" fmla="*/ 170453 h 4406678"/>
                <a:gd name="connsiteX11" fmla="*/ 7478666 w 7697623"/>
                <a:gd name="connsiteY11" fmla="*/ 209865 h 4406678"/>
                <a:gd name="connsiteX12" fmla="*/ 7483716 w 7697623"/>
                <a:gd name="connsiteY12" fmla="*/ 4223787 h 4406678"/>
                <a:gd name="connsiteX13" fmla="*/ 209375 w 7697623"/>
                <a:gd name="connsiteY13" fmla="*/ 4228454 h 4406678"/>
                <a:gd name="connsiteX14" fmla="*/ 211320 w 7697623"/>
                <a:gd name="connsiteY14" fmla="*/ 190757 h 4406678"/>
                <a:gd name="connsiteX15" fmla="*/ 233894 w 7697623"/>
                <a:gd name="connsiteY15" fmla="*/ 168904 h 4406678"/>
                <a:gd name="connsiteX0" fmla="*/ 7687792 w 7700357"/>
                <a:gd name="connsiteY0" fmla="*/ 4259452 h 4406678"/>
                <a:gd name="connsiteX1" fmla="*/ 7690738 w 7700357"/>
                <a:gd name="connsiteY1" fmla="*/ 115649 h 4406678"/>
                <a:gd name="connsiteX2" fmla="*/ 7347130 w 7700357"/>
                <a:gd name="connsiteY2" fmla="*/ 269 h 4406678"/>
                <a:gd name="connsiteX3" fmla="*/ 354653 w 7700357"/>
                <a:gd name="connsiteY3" fmla="*/ 0 h 4406678"/>
                <a:gd name="connsiteX4" fmla="*/ 544 w 7700357"/>
                <a:gd name="connsiteY4" fmla="*/ 105479 h 4406678"/>
                <a:gd name="connsiteX5" fmla="*/ 552 w 7700357"/>
                <a:gd name="connsiteY5" fmla="*/ 4285812 h 4406678"/>
                <a:gd name="connsiteX6" fmla="*/ 302535 w 7700357"/>
                <a:gd name="connsiteY6" fmla="*/ 4404997 h 4406678"/>
                <a:gd name="connsiteX7" fmla="*/ 7383106 w 7700357"/>
                <a:gd name="connsiteY7" fmla="*/ 4406678 h 4406678"/>
                <a:gd name="connsiteX8" fmla="*/ 7687792 w 7700357"/>
                <a:gd name="connsiteY8" fmla="*/ 4259452 h 4406678"/>
                <a:gd name="connsiteX9" fmla="*/ 233894 w 7700357"/>
                <a:gd name="connsiteY9" fmla="*/ 168904 h 4406678"/>
                <a:gd name="connsiteX10" fmla="*/ 7454493 w 7700357"/>
                <a:gd name="connsiteY10" fmla="*/ 170453 h 4406678"/>
                <a:gd name="connsiteX11" fmla="*/ 7478666 w 7700357"/>
                <a:gd name="connsiteY11" fmla="*/ 209865 h 4406678"/>
                <a:gd name="connsiteX12" fmla="*/ 7483716 w 7700357"/>
                <a:gd name="connsiteY12" fmla="*/ 4223787 h 4406678"/>
                <a:gd name="connsiteX13" fmla="*/ 209375 w 7700357"/>
                <a:gd name="connsiteY13" fmla="*/ 4228454 h 4406678"/>
                <a:gd name="connsiteX14" fmla="*/ 211320 w 7700357"/>
                <a:gd name="connsiteY14" fmla="*/ 190757 h 4406678"/>
                <a:gd name="connsiteX15" fmla="*/ 233894 w 7700357"/>
                <a:gd name="connsiteY15" fmla="*/ 168904 h 4406678"/>
                <a:gd name="connsiteX0" fmla="*/ 7698948 w 7707812"/>
                <a:gd name="connsiteY0" fmla="*/ 4273737 h 4406678"/>
                <a:gd name="connsiteX1" fmla="*/ 7690738 w 7707812"/>
                <a:gd name="connsiteY1" fmla="*/ 115649 h 4406678"/>
                <a:gd name="connsiteX2" fmla="*/ 7347130 w 7707812"/>
                <a:gd name="connsiteY2" fmla="*/ 269 h 4406678"/>
                <a:gd name="connsiteX3" fmla="*/ 354653 w 7707812"/>
                <a:gd name="connsiteY3" fmla="*/ 0 h 4406678"/>
                <a:gd name="connsiteX4" fmla="*/ 544 w 7707812"/>
                <a:gd name="connsiteY4" fmla="*/ 105479 h 4406678"/>
                <a:gd name="connsiteX5" fmla="*/ 552 w 7707812"/>
                <a:gd name="connsiteY5" fmla="*/ 4285812 h 4406678"/>
                <a:gd name="connsiteX6" fmla="*/ 302535 w 7707812"/>
                <a:gd name="connsiteY6" fmla="*/ 4404997 h 4406678"/>
                <a:gd name="connsiteX7" fmla="*/ 7383106 w 7707812"/>
                <a:gd name="connsiteY7" fmla="*/ 4406678 h 4406678"/>
                <a:gd name="connsiteX8" fmla="*/ 7698948 w 7707812"/>
                <a:gd name="connsiteY8" fmla="*/ 4273737 h 4406678"/>
                <a:gd name="connsiteX9" fmla="*/ 233894 w 7707812"/>
                <a:gd name="connsiteY9" fmla="*/ 168904 h 4406678"/>
                <a:gd name="connsiteX10" fmla="*/ 7454493 w 7707812"/>
                <a:gd name="connsiteY10" fmla="*/ 170453 h 4406678"/>
                <a:gd name="connsiteX11" fmla="*/ 7478666 w 7707812"/>
                <a:gd name="connsiteY11" fmla="*/ 209865 h 4406678"/>
                <a:gd name="connsiteX12" fmla="*/ 7483716 w 7707812"/>
                <a:gd name="connsiteY12" fmla="*/ 4223787 h 4406678"/>
                <a:gd name="connsiteX13" fmla="*/ 209375 w 7707812"/>
                <a:gd name="connsiteY13" fmla="*/ 4228454 h 4406678"/>
                <a:gd name="connsiteX14" fmla="*/ 211320 w 7707812"/>
                <a:gd name="connsiteY14" fmla="*/ 190757 h 4406678"/>
                <a:gd name="connsiteX15" fmla="*/ 233894 w 7707812"/>
                <a:gd name="connsiteY15" fmla="*/ 168904 h 4406678"/>
                <a:gd name="connsiteX0" fmla="*/ 7704233 w 7713097"/>
                <a:gd name="connsiteY0" fmla="*/ 4273737 h 4406678"/>
                <a:gd name="connsiteX1" fmla="*/ 7696023 w 7713097"/>
                <a:gd name="connsiteY1" fmla="*/ 115649 h 4406678"/>
                <a:gd name="connsiteX2" fmla="*/ 7352415 w 7713097"/>
                <a:gd name="connsiteY2" fmla="*/ 269 h 4406678"/>
                <a:gd name="connsiteX3" fmla="*/ 359938 w 7713097"/>
                <a:gd name="connsiteY3" fmla="*/ 0 h 4406678"/>
                <a:gd name="connsiteX4" fmla="*/ 5829 w 7713097"/>
                <a:gd name="connsiteY4" fmla="*/ 105479 h 4406678"/>
                <a:gd name="connsiteX5" fmla="*/ 256 w 7713097"/>
                <a:gd name="connsiteY5" fmla="*/ 4296922 h 4406678"/>
                <a:gd name="connsiteX6" fmla="*/ 307820 w 7713097"/>
                <a:gd name="connsiteY6" fmla="*/ 4404997 h 4406678"/>
                <a:gd name="connsiteX7" fmla="*/ 7388391 w 7713097"/>
                <a:gd name="connsiteY7" fmla="*/ 4406678 h 4406678"/>
                <a:gd name="connsiteX8" fmla="*/ 7704233 w 7713097"/>
                <a:gd name="connsiteY8" fmla="*/ 4273737 h 4406678"/>
                <a:gd name="connsiteX9" fmla="*/ 239179 w 7713097"/>
                <a:gd name="connsiteY9" fmla="*/ 168904 h 4406678"/>
                <a:gd name="connsiteX10" fmla="*/ 7459778 w 7713097"/>
                <a:gd name="connsiteY10" fmla="*/ 170453 h 4406678"/>
                <a:gd name="connsiteX11" fmla="*/ 7483951 w 7713097"/>
                <a:gd name="connsiteY11" fmla="*/ 209865 h 4406678"/>
                <a:gd name="connsiteX12" fmla="*/ 7489001 w 7713097"/>
                <a:gd name="connsiteY12" fmla="*/ 4223787 h 4406678"/>
                <a:gd name="connsiteX13" fmla="*/ 214660 w 7713097"/>
                <a:gd name="connsiteY13" fmla="*/ 4228454 h 4406678"/>
                <a:gd name="connsiteX14" fmla="*/ 216605 w 7713097"/>
                <a:gd name="connsiteY14" fmla="*/ 190757 h 4406678"/>
                <a:gd name="connsiteX15" fmla="*/ 239179 w 7713097"/>
                <a:gd name="connsiteY15" fmla="*/ 168904 h 4406678"/>
                <a:gd name="connsiteX0" fmla="*/ 7698656 w 7709095"/>
                <a:gd name="connsiteY0" fmla="*/ 4303892 h 4406680"/>
                <a:gd name="connsiteX1" fmla="*/ 7696023 w 7709095"/>
                <a:gd name="connsiteY1" fmla="*/ 115649 h 4406680"/>
                <a:gd name="connsiteX2" fmla="*/ 7352415 w 7709095"/>
                <a:gd name="connsiteY2" fmla="*/ 269 h 4406680"/>
                <a:gd name="connsiteX3" fmla="*/ 359938 w 7709095"/>
                <a:gd name="connsiteY3" fmla="*/ 0 h 4406680"/>
                <a:gd name="connsiteX4" fmla="*/ 5829 w 7709095"/>
                <a:gd name="connsiteY4" fmla="*/ 105479 h 4406680"/>
                <a:gd name="connsiteX5" fmla="*/ 256 w 7709095"/>
                <a:gd name="connsiteY5" fmla="*/ 4296922 h 4406680"/>
                <a:gd name="connsiteX6" fmla="*/ 307820 w 7709095"/>
                <a:gd name="connsiteY6" fmla="*/ 4404997 h 4406680"/>
                <a:gd name="connsiteX7" fmla="*/ 7388391 w 7709095"/>
                <a:gd name="connsiteY7" fmla="*/ 4406678 h 4406680"/>
                <a:gd name="connsiteX8" fmla="*/ 7698656 w 7709095"/>
                <a:gd name="connsiteY8" fmla="*/ 4303892 h 4406680"/>
                <a:gd name="connsiteX9" fmla="*/ 239179 w 7709095"/>
                <a:gd name="connsiteY9" fmla="*/ 168904 h 4406680"/>
                <a:gd name="connsiteX10" fmla="*/ 7459778 w 7709095"/>
                <a:gd name="connsiteY10" fmla="*/ 170453 h 4406680"/>
                <a:gd name="connsiteX11" fmla="*/ 7483951 w 7709095"/>
                <a:gd name="connsiteY11" fmla="*/ 209865 h 4406680"/>
                <a:gd name="connsiteX12" fmla="*/ 7489001 w 7709095"/>
                <a:gd name="connsiteY12" fmla="*/ 4223787 h 4406680"/>
                <a:gd name="connsiteX13" fmla="*/ 214660 w 7709095"/>
                <a:gd name="connsiteY13" fmla="*/ 4228454 h 4406680"/>
                <a:gd name="connsiteX14" fmla="*/ 216605 w 7709095"/>
                <a:gd name="connsiteY14" fmla="*/ 190757 h 4406680"/>
                <a:gd name="connsiteX15" fmla="*/ 239179 w 7709095"/>
                <a:gd name="connsiteY15" fmla="*/ 168904 h 44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09095" h="4406680">
                  <a:moveTo>
                    <a:pt x="7698656" y="4303892"/>
                  </a:moveTo>
                  <a:cubicBezTo>
                    <a:pt x="7718698" y="3600231"/>
                    <a:pt x="7705363" y="812461"/>
                    <a:pt x="7696023" y="115649"/>
                  </a:cubicBezTo>
                  <a:cubicBezTo>
                    <a:pt x="7696023" y="24045"/>
                    <a:pt x="7444875" y="269"/>
                    <a:pt x="7352415" y="269"/>
                  </a:cubicBezTo>
                  <a:lnTo>
                    <a:pt x="359938" y="0"/>
                  </a:lnTo>
                  <a:cubicBezTo>
                    <a:pt x="267523" y="0"/>
                    <a:pt x="5893" y="13920"/>
                    <a:pt x="5829" y="105479"/>
                  </a:cubicBezTo>
                  <a:cubicBezTo>
                    <a:pt x="7738" y="1452132"/>
                    <a:pt x="-1653" y="2950269"/>
                    <a:pt x="256" y="4296922"/>
                  </a:cubicBezTo>
                  <a:cubicBezTo>
                    <a:pt x="191" y="4388525"/>
                    <a:pt x="221520" y="4399672"/>
                    <a:pt x="307820" y="4404997"/>
                  </a:cubicBezTo>
                  <a:lnTo>
                    <a:pt x="7388391" y="4406678"/>
                  </a:lnTo>
                  <a:cubicBezTo>
                    <a:pt x="7480851" y="4406869"/>
                    <a:pt x="7698462" y="4395495"/>
                    <a:pt x="7698656" y="4303892"/>
                  </a:cubicBezTo>
                  <a:close/>
                  <a:moveTo>
                    <a:pt x="239179" y="168904"/>
                  </a:moveTo>
                  <a:lnTo>
                    <a:pt x="7459778" y="170453"/>
                  </a:lnTo>
                  <a:cubicBezTo>
                    <a:pt x="7487825" y="170453"/>
                    <a:pt x="7483951" y="182077"/>
                    <a:pt x="7483951" y="209865"/>
                  </a:cubicBezTo>
                  <a:cubicBezTo>
                    <a:pt x="7488101" y="1555388"/>
                    <a:pt x="7484851" y="2878264"/>
                    <a:pt x="7489001" y="4223787"/>
                  </a:cubicBezTo>
                  <a:lnTo>
                    <a:pt x="214660" y="4228454"/>
                  </a:lnTo>
                  <a:cubicBezTo>
                    <a:pt x="214660" y="2889672"/>
                    <a:pt x="216605" y="1529539"/>
                    <a:pt x="216605" y="190757"/>
                  </a:cubicBezTo>
                  <a:cubicBezTo>
                    <a:pt x="216604" y="162969"/>
                    <a:pt x="211132" y="168905"/>
                    <a:pt x="239179" y="168904"/>
                  </a:cubicBezTo>
                  <a:close/>
                </a:path>
              </a:pathLst>
            </a:custGeom>
            <a:solidFill>
              <a:srgbClr val="F2F2F3"/>
            </a:solidFill>
            <a:ln w="6350" cap="flat">
              <a:solidFill>
                <a:srgbClr val="A6A6A6"/>
              </a:solidFill>
              <a:prstDash val="solid"/>
              <a:miter/>
            </a:ln>
          </p:spPr>
          <p:txBody>
            <a:bodyPr rtlCol="0" anchor="ctr"/>
            <a:lstStyle/>
            <a:p>
              <a:pPr defTabSz="608442"/>
              <a:endParaRPr lang="en-US" sz="2395">
                <a:solidFill>
                  <a:prstClr val="black"/>
                </a:solidFill>
                <a:latin typeface="Calibri" panose="020F0502020204030204"/>
              </a:endParaRPr>
            </a:p>
          </p:txBody>
        </p:sp>
        <p:sp>
          <p:nvSpPr>
            <p:cNvPr id="17" name="Freeform 56">
              <a:extLst>
                <a:ext uri="{FF2B5EF4-FFF2-40B4-BE49-F238E27FC236}">
                  <a16:creationId xmlns:a16="http://schemas.microsoft.com/office/drawing/2014/main" id="{08551E1C-B3EB-4B27-9391-F35C64D434BD}"/>
                </a:ext>
              </a:extLst>
            </p:cNvPr>
            <p:cNvSpPr>
              <a:spLocks noChangeArrowheads="1"/>
            </p:cNvSpPr>
            <p:nvPr/>
          </p:nvSpPr>
          <p:spPr bwMode="auto">
            <a:xfrm>
              <a:off x="9468799" y="1368692"/>
              <a:ext cx="276335" cy="27005"/>
            </a:xfrm>
            <a:custGeom>
              <a:avLst/>
              <a:gdLst>
                <a:gd name="T0" fmla="*/ 1118 w 1190"/>
                <a:gd name="T1" fmla="*/ 115 h 116"/>
                <a:gd name="T2" fmla="*/ 71 w 1190"/>
                <a:gd name="T3" fmla="*/ 115 h 116"/>
                <a:gd name="T4" fmla="*/ 46 w 1190"/>
                <a:gd name="T5" fmla="*/ 112 h 116"/>
                <a:gd name="T6" fmla="*/ 22 w 1190"/>
                <a:gd name="T7" fmla="*/ 101 h 116"/>
                <a:gd name="T8" fmla="*/ 5 w 1190"/>
                <a:gd name="T9" fmla="*/ 82 h 116"/>
                <a:gd name="T10" fmla="*/ 0 w 1190"/>
                <a:gd name="T11" fmla="*/ 58 h 116"/>
                <a:gd name="T12" fmla="*/ 5 w 1190"/>
                <a:gd name="T13" fmla="*/ 33 h 116"/>
                <a:gd name="T14" fmla="*/ 22 w 1190"/>
                <a:gd name="T15" fmla="*/ 11 h 116"/>
                <a:gd name="T16" fmla="*/ 46 w 1190"/>
                <a:gd name="T17" fmla="*/ 3 h 116"/>
                <a:gd name="T18" fmla="*/ 71 w 1190"/>
                <a:gd name="T19" fmla="*/ 0 h 116"/>
                <a:gd name="T20" fmla="*/ 1118 w 1190"/>
                <a:gd name="T21" fmla="*/ 0 h 116"/>
                <a:gd name="T22" fmla="*/ 1143 w 1190"/>
                <a:gd name="T23" fmla="*/ 3 h 116"/>
                <a:gd name="T24" fmla="*/ 1168 w 1190"/>
                <a:gd name="T25" fmla="*/ 11 h 116"/>
                <a:gd name="T26" fmla="*/ 1184 w 1190"/>
                <a:gd name="T27" fmla="*/ 33 h 116"/>
                <a:gd name="T28" fmla="*/ 1189 w 1190"/>
                <a:gd name="T29" fmla="*/ 58 h 116"/>
                <a:gd name="T30" fmla="*/ 1184 w 1190"/>
                <a:gd name="T31" fmla="*/ 82 h 116"/>
                <a:gd name="T32" fmla="*/ 1168 w 1190"/>
                <a:gd name="T33" fmla="*/ 101 h 116"/>
                <a:gd name="T34" fmla="*/ 1143 w 1190"/>
                <a:gd name="T35" fmla="*/ 112 h 116"/>
                <a:gd name="T36" fmla="*/ 1118 w 1190"/>
                <a:gd name="T37"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0" h="116">
                  <a:moveTo>
                    <a:pt x="1118" y="115"/>
                  </a:moveTo>
                  <a:lnTo>
                    <a:pt x="71" y="115"/>
                  </a:lnTo>
                  <a:lnTo>
                    <a:pt x="46" y="112"/>
                  </a:lnTo>
                  <a:lnTo>
                    <a:pt x="22" y="101"/>
                  </a:lnTo>
                  <a:lnTo>
                    <a:pt x="5" y="82"/>
                  </a:lnTo>
                  <a:lnTo>
                    <a:pt x="0" y="58"/>
                  </a:lnTo>
                  <a:lnTo>
                    <a:pt x="5" y="33"/>
                  </a:lnTo>
                  <a:lnTo>
                    <a:pt x="22" y="11"/>
                  </a:lnTo>
                  <a:lnTo>
                    <a:pt x="46" y="3"/>
                  </a:lnTo>
                  <a:lnTo>
                    <a:pt x="71" y="0"/>
                  </a:lnTo>
                  <a:lnTo>
                    <a:pt x="1118" y="0"/>
                  </a:lnTo>
                  <a:lnTo>
                    <a:pt x="1143" y="3"/>
                  </a:lnTo>
                  <a:lnTo>
                    <a:pt x="1168" y="11"/>
                  </a:lnTo>
                  <a:lnTo>
                    <a:pt x="1184" y="33"/>
                  </a:lnTo>
                  <a:lnTo>
                    <a:pt x="1189" y="58"/>
                  </a:lnTo>
                  <a:lnTo>
                    <a:pt x="1184" y="82"/>
                  </a:lnTo>
                  <a:lnTo>
                    <a:pt x="1168" y="101"/>
                  </a:lnTo>
                  <a:lnTo>
                    <a:pt x="1143" y="112"/>
                  </a:lnTo>
                  <a:lnTo>
                    <a:pt x="1118" y="115"/>
                  </a:lnTo>
                </a:path>
              </a:pathLst>
            </a:custGeom>
            <a:noFill/>
            <a:ln w="6350" cap="flat">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218529">
                <a:defRPr/>
              </a:pPr>
              <a:endParaRPr lang="en-US" sz="2395">
                <a:solidFill>
                  <a:srgbClr val="000000"/>
                </a:solidFill>
                <a:latin typeface="Calibri"/>
              </a:endParaRPr>
            </a:p>
          </p:txBody>
        </p:sp>
        <p:sp>
          <p:nvSpPr>
            <p:cNvPr id="18" name="Freeform 56">
              <a:extLst>
                <a:ext uri="{FF2B5EF4-FFF2-40B4-BE49-F238E27FC236}">
                  <a16:creationId xmlns:a16="http://schemas.microsoft.com/office/drawing/2014/main" id="{ACD367FB-7B66-4FDE-BB3B-AF436D50CD2C}"/>
                </a:ext>
              </a:extLst>
            </p:cNvPr>
            <p:cNvSpPr>
              <a:spLocks noChangeArrowheads="1"/>
            </p:cNvSpPr>
            <p:nvPr/>
          </p:nvSpPr>
          <p:spPr bwMode="auto">
            <a:xfrm>
              <a:off x="9376549" y="5259422"/>
              <a:ext cx="457200" cy="54864"/>
            </a:xfrm>
            <a:custGeom>
              <a:avLst/>
              <a:gdLst>
                <a:gd name="T0" fmla="*/ 1118 w 1190"/>
                <a:gd name="T1" fmla="*/ 115 h 116"/>
                <a:gd name="T2" fmla="*/ 71 w 1190"/>
                <a:gd name="T3" fmla="*/ 115 h 116"/>
                <a:gd name="T4" fmla="*/ 46 w 1190"/>
                <a:gd name="T5" fmla="*/ 112 h 116"/>
                <a:gd name="T6" fmla="*/ 22 w 1190"/>
                <a:gd name="T7" fmla="*/ 101 h 116"/>
                <a:gd name="T8" fmla="*/ 5 w 1190"/>
                <a:gd name="T9" fmla="*/ 82 h 116"/>
                <a:gd name="T10" fmla="*/ 0 w 1190"/>
                <a:gd name="T11" fmla="*/ 58 h 116"/>
                <a:gd name="T12" fmla="*/ 5 w 1190"/>
                <a:gd name="T13" fmla="*/ 33 h 116"/>
                <a:gd name="T14" fmla="*/ 22 w 1190"/>
                <a:gd name="T15" fmla="*/ 11 h 116"/>
                <a:gd name="T16" fmla="*/ 46 w 1190"/>
                <a:gd name="T17" fmla="*/ 3 h 116"/>
                <a:gd name="T18" fmla="*/ 71 w 1190"/>
                <a:gd name="T19" fmla="*/ 0 h 116"/>
                <a:gd name="T20" fmla="*/ 1118 w 1190"/>
                <a:gd name="T21" fmla="*/ 0 h 116"/>
                <a:gd name="T22" fmla="*/ 1143 w 1190"/>
                <a:gd name="T23" fmla="*/ 3 h 116"/>
                <a:gd name="T24" fmla="*/ 1168 w 1190"/>
                <a:gd name="T25" fmla="*/ 11 h 116"/>
                <a:gd name="T26" fmla="*/ 1184 w 1190"/>
                <a:gd name="T27" fmla="*/ 33 h 116"/>
                <a:gd name="T28" fmla="*/ 1189 w 1190"/>
                <a:gd name="T29" fmla="*/ 58 h 116"/>
                <a:gd name="T30" fmla="*/ 1184 w 1190"/>
                <a:gd name="T31" fmla="*/ 82 h 116"/>
                <a:gd name="T32" fmla="*/ 1168 w 1190"/>
                <a:gd name="T33" fmla="*/ 101 h 116"/>
                <a:gd name="T34" fmla="*/ 1143 w 1190"/>
                <a:gd name="T35" fmla="*/ 112 h 116"/>
                <a:gd name="T36" fmla="*/ 1118 w 1190"/>
                <a:gd name="T37"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0" h="116">
                  <a:moveTo>
                    <a:pt x="1118" y="115"/>
                  </a:moveTo>
                  <a:lnTo>
                    <a:pt x="71" y="115"/>
                  </a:lnTo>
                  <a:lnTo>
                    <a:pt x="46" y="112"/>
                  </a:lnTo>
                  <a:lnTo>
                    <a:pt x="22" y="101"/>
                  </a:lnTo>
                  <a:lnTo>
                    <a:pt x="5" y="82"/>
                  </a:lnTo>
                  <a:lnTo>
                    <a:pt x="0" y="58"/>
                  </a:lnTo>
                  <a:lnTo>
                    <a:pt x="5" y="33"/>
                  </a:lnTo>
                  <a:lnTo>
                    <a:pt x="22" y="11"/>
                  </a:lnTo>
                  <a:lnTo>
                    <a:pt x="46" y="3"/>
                  </a:lnTo>
                  <a:lnTo>
                    <a:pt x="71" y="0"/>
                  </a:lnTo>
                  <a:lnTo>
                    <a:pt x="1118" y="0"/>
                  </a:lnTo>
                  <a:lnTo>
                    <a:pt x="1143" y="3"/>
                  </a:lnTo>
                  <a:lnTo>
                    <a:pt x="1168" y="11"/>
                  </a:lnTo>
                  <a:lnTo>
                    <a:pt x="1184" y="33"/>
                  </a:lnTo>
                  <a:lnTo>
                    <a:pt x="1189" y="58"/>
                  </a:lnTo>
                  <a:lnTo>
                    <a:pt x="1184" y="82"/>
                  </a:lnTo>
                  <a:lnTo>
                    <a:pt x="1168" y="101"/>
                  </a:lnTo>
                  <a:lnTo>
                    <a:pt x="1143" y="112"/>
                  </a:lnTo>
                  <a:lnTo>
                    <a:pt x="1118" y="115"/>
                  </a:lnTo>
                </a:path>
              </a:pathLst>
            </a:custGeom>
            <a:noFill/>
            <a:ln w="6350" cap="flat">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218529">
                <a:defRPr/>
              </a:pPr>
              <a:endParaRPr lang="en-US" sz="2395">
                <a:solidFill>
                  <a:srgbClr val="000000"/>
                </a:solidFill>
                <a:latin typeface="Calibri"/>
              </a:endParaRPr>
            </a:p>
          </p:txBody>
        </p:sp>
      </p:grpSp>
    </p:spTree>
    <p:extLst>
      <p:ext uri="{BB962C8B-B14F-4D97-AF65-F5344CB8AC3E}">
        <p14:creationId xmlns:p14="http://schemas.microsoft.com/office/powerpoint/2010/main" val="41495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050"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C0F3"/>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963386" y="1281792"/>
            <a:ext cx="7886700" cy="99377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r>
              <a:rPr lang="en-US" sz="4400" dirty="0">
                <a:solidFill>
                  <a:schemeClr val="bg1">
                    <a:lumMod val="95000"/>
                  </a:schemeClr>
                </a:solidFill>
                <a:latin typeface="+mj-lt"/>
              </a:rPr>
              <a:t>Take a Multi-Channel Marketing Approach</a:t>
            </a:r>
          </a:p>
        </p:txBody>
      </p:sp>
      <p:pic>
        <p:nvPicPr>
          <p:cNvPr id="5" name="Graphic 4">
            <a:extLst>
              <a:ext uri="{FF2B5EF4-FFF2-40B4-BE49-F238E27FC236}">
                <a16:creationId xmlns:a16="http://schemas.microsoft.com/office/drawing/2014/main" id="{945649C8-EF85-854D-A463-97C6C948A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301254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Leveraging all channels</a:t>
            </a:r>
          </a:p>
        </p:txBody>
      </p:sp>
      <p:pic>
        <p:nvPicPr>
          <p:cNvPr id="11" name="Picture 10">
            <a:extLst>
              <a:ext uri="{FF2B5EF4-FFF2-40B4-BE49-F238E27FC236}">
                <a16:creationId xmlns:a16="http://schemas.microsoft.com/office/drawing/2014/main" id="{04C9435F-BB69-4C55-9877-1B7B804AE313}"/>
              </a:ext>
            </a:extLst>
          </p:cNvPr>
          <p:cNvPicPr>
            <a:picLocks noChangeAspect="1"/>
          </p:cNvPicPr>
          <p:nvPr/>
        </p:nvPicPr>
        <p:blipFill>
          <a:blip r:embed="rId3"/>
          <a:srcRect/>
          <a:stretch/>
        </p:blipFill>
        <p:spPr>
          <a:xfrm>
            <a:off x="7499598" y="980770"/>
            <a:ext cx="1429919" cy="4003776"/>
          </a:xfrm>
          <a:prstGeom prst="rect">
            <a:avLst/>
          </a:prstGeom>
          <a:ln>
            <a:noFill/>
          </a:ln>
          <a:effectLst>
            <a:outerShdw blurRad="254000" dist="127000" dir="5400000" algn="t" rotWithShape="0">
              <a:prstClr val="black">
                <a:alpha val="40000"/>
              </a:prstClr>
            </a:outerShdw>
          </a:effectLst>
        </p:spPr>
      </p:pic>
      <p:pic>
        <p:nvPicPr>
          <p:cNvPr id="12" name="Picture 11">
            <a:extLst>
              <a:ext uri="{FF2B5EF4-FFF2-40B4-BE49-F238E27FC236}">
                <a16:creationId xmlns:a16="http://schemas.microsoft.com/office/drawing/2014/main" id="{1AB861E5-B57D-45A5-A170-F58026A7ED8F}"/>
              </a:ext>
            </a:extLst>
          </p:cNvPr>
          <p:cNvPicPr>
            <a:picLocks noChangeAspect="1"/>
          </p:cNvPicPr>
          <p:nvPr/>
        </p:nvPicPr>
        <p:blipFill>
          <a:blip r:embed="rId4"/>
          <a:srcRect/>
          <a:stretch/>
        </p:blipFill>
        <p:spPr>
          <a:xfrm>
            <a:off x="5936909" y="993657"/>
            <a:ext cx="1429919" cy="3970310"/>
          </a:xfrm>
          <a:prstGeom prst="rect">
            <a:avLst/>
          </a:prstGeom>
          <a:ln>
            <a:noFill/>
          </a:ln>
          <a:effectLst>
            <a:outerShdw blurRad="254000" dist="127000" dir="5400000" algn="t" rotWithShape="0">
              <a:prstClr val="black">
                <a:alpha val="40000"/>
              </a:prstClr>
            </a:outerShdw>
          </a:effectLst>
        </p:spPr>
      </p:pic>
      <p:grpSp>
        <p:nvGrpSpPr>
          <p:cNvPr id="13" name="Group 12">
            <a:extLst>
              <a:ext uri="{FF2B5EF4-FFF2-40B4-BE49-F238E27FC236}">
                <a16:creationId xmlns:a16="http://schemas.microsoft.com/office/drawing/2014/main" id="{47F7F62E-92D1-4550-A47F-B504F08FEB83}"/>
              </a:ext>
            </a:extLst>
          </p:cNvPr>
          <p:cNvGrpSpPr/>
          <p:nvPr/>
        </p:nvGrpSpPr>
        <p:grpSpPr>
          <a:xfrm>
            <a:off x="3488071" y="980770"/>
            <a:ext cx="2336196" cy="3969780"/>
            <a:chOff x="1567328" y="985491"/>
            <a:chExt cx="2333883" cy="3965850"/>
          </a:xfrm>
        </p:grpSpPr>
        <p:pic>
          <p:nvPicPr>
            <p:cNvPr id="14" name="Picture 13" descr="Graphical user interface, website&#10;&#10;Description automatically generated">
              <a:extLst>
                <a:ext uri="{FF2B5EF4-FFF2-40B4-BE49-F238E27FC236}">
                  <a16:creationId xmlns:a16="http://schemas.microsoft.com/office/drawing/2014/main" id="{7D8D27E1-CC20-4397-A0A1-87F37503EE6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567328" y="985491"/>
              <a:ext cx="2333883" cy="2059703"/>
            </a:xfrm>
            <a:prstGeom prst="rect">
              <a:avLst/>
            </a:prstGeom>
            <a:ln>
              <a:noFill/>
            </a:ln>
            <a:effectLst>
              <a:outerShdw blurRad="254000" dist="127000" dir="5400000" algn="t" rotWithShape="0">
                <a:prstClr val="black">
                  <a:alpha val="40000"/>
                </a:prstClr>
              </a:outerShdw>
            </a:effectLst>
          </p:spPr>
        </p:pic>
        <p:pic>
          <p:nvPicPr>
            <p:cNvPr id="15" name="Picture 14" descr="Graphical user interface, application, Teams&#10;&#10;Description automatically generated">
              <a:extLst>
                <a:ext uri="{FF2B5EF4-FFF2-40B4-BE49-F238E27FC236}">
                  <a16:creationId xmlns:a16="http://schemas.microsoft.com/office/drawing/2014/main" id="{3D00646D-4B8C-4059-8DEF-6E55D3302E1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67329" y="2955773"/>
              <a:ext cx="2333882" cy="1995568"/>
            </a:xfrm>
            <a:prstGeom prst="rect">
              <a:avLst/>
            </a:prstGeom>
            <a:ln>
              <a:noFill/>
            </a:ln>
            <a:effectLst>
              <a:outerShdw blurRad="254000" dist="127000" dir="5400000" algn="t" rotWithShape="0">
                <a:prstClr val="black">
                  <a:alpha val="40000"/>
                </a:prstClr>
              </a:outerShdw>
            </a:effectLst>
          </p:spPr>
        </p:pic>
      </p:grpSp>
      <p:pic>
        <p:nvPicPr>
          <p:cNvPr id="16" name="Picture 15" descr="Graphical user interface, application&#10;&#10;Description automatically generated">
            <a:extLst>
              <a:ext uri="{FF2B5EF4-FFF2-40B4-BE49-F238E27FC236}">
                <a16:creationId xmlns:a16="http://schemas.microsoft.com/office/drawing/2014/main" id="{D71E65EC-D49C-4C98-A397-F3525F340AE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04509" y="3688034"/>
            <a:ext cx="2253911" cy="114804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7" name="Picture 16" descr="Graphical user interface&#10;&#10;Description automatically generated">
            <a:extLst>
              <a:ext uri="{FF2B5EF4-FFF2-40B4-BE49-F238E27FC236}">
                <a16:creationId xmlns:a16="http://schemas.microsoft.com/office/drawing/2014/main" id="{DCAB55E8-EF77-4AD8-9D58-9412EF74430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4607" y="1313161"/>
            <a:ext cx="3040812" cy="681707"/>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5E4EDF1-D280-41A3-9810-215C91ADF06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341" r="4898"/>
          <a:stretch/>
        </p:blipFill>
        <p:spPr>
          <a:xfrm>
            <a:off x="385644" y="2139650"/>
            <a:ext cx="1939003" cy="1403603"/>
          </a:xfrm>
          <a:prstGeom prst="rect">
            <a:avLst/>
          </a:prstGeom>
          <a:ln>
            <a:solidFill>
              <a:schemeClr val="bg2"/>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F5C18C54-DF5D-4C16-98B0-B41F3A15ACB4}"/>
              </a:ext>
            </a:extLst>
          </p:cNvPr>
          <p:cNvGrpSpPr>
            <a:grpSpLocks noChangeAspect="1"/>
          </p:cNvGrpSpPr>
          <p:nvPr/>
        </p:nvGrpSpPr>
        <p:grpSpPr>
          <a:xfrm>
            <a:off x="4920302" y="2953490"/>
            <a:ext cx="3143105" cy="1542138"/>
            <a:chOff x="-1429644" y="1754607"/>
            <a:chExt cx="5243703" cy="2572780"/>
          </a:xfrm>
          <a:effectLst>
            <a:outerShdw blurRad="50800" dist="38100" dir="2700000" algn="tl" rotWithShape="0">
              <a:prstClr val="black">
                <a:alpha val="40000"/>
              </a:prstClr>
            </a:outerShdw>
          </a:effectLst>
        </p:grpSpPr>
        <p:pic>
          <p:nvPicPr>
            <p:cNvPr id="20" name="Picture 19" descr="A picture containing background pattern&#10;&#10;Description automatically generated">
              <a:extLst>
                <a:ext uri="{FF2B5EF4-FFF2-40B4-BE49-F238E27FC236}">
                  <a16:creationId xmlns:a16="http://schemas.microsoft.com/office/drawing/2014/main" id="{5E4A1BEC-FF4A-4094-B57B-9F0860CF2C4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29644" y="1754607"/>
              <a:ext cx="5243703" cy="2572780"/>
            </a:xfrm>
            <a:prstGeom prst="rect">
              <a:avLst/>
            </a:prstGeom>
            <a:ln>
              <a:noFill/>
            </a:ln>
            <a:effectLst>
              <a:outerShdw blurRad="254000" dist="127000" dir="5400000" algn="t" rotWithShape="0">
                <a:prstClr val="black">
                  <a:alpha val="40000"/>
                </a:prstClr>
              </a:outerShdw>
            </a:effectLst>
          </p:spPr>
        </p:pic>
        <p:sp>
          <p:nvSpPr>
            <p:cNvPr id="21" name="Action Button: Go Forward or Next 20">
              <a:hlinkClick r:id="rId11" highlightClick="1"/>
              <a:extLst>
                <a:ext uri="{FF2B5EF4-FFF2-40B4-BE49-F238E27FC236}">
                  <a16:creationId xmlns:a16="http://schemas.microsoft.com/office/drawing/2014/main" id="{A7A52C02-DE7A-47C7-8638-55B44A8E1231}"/>
                </a:ext>
              </a:extLst>
            </p:cNvPr>
            <p:cNvSpPr/>
            <p:nvPr/>
          </p:nvSpPr>
          <p:spPr>
            <a:xfrm>
              <a:off x="3201105" y="1877827"/>
              <a:ext cx="516368" cy="334851"/>
            </a:xfrm>
            <a:prstGeom prst="actionButtonForwardNex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dirty="0"/>
            </a:p>
          </p:txBody>
        </p:sp>
      </p:grpSp>
    </p:spTree>
    <p:extLst>
      <p:ext uri="{BB962C8B-B14F-4D97-AF65-F5344CB8AC3E}">
        <p14:creationId xmlns:p14="http://schemas.microsoft.com/office/powerpoint/2010/main" val="173500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C0F3"/>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963386" y="1281792"/>
            <a:ext cx="7886700" cy="993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r>
              <a:rPr lang="en-US" sz="4400" dirty="0">
                <a:solidFill>
                  <a:schemeClr val="bg1">
                    <a:lumMod val="95000"/>
                  </a:schemeClr>
                </a:solidFill>
                <a:latin typeface="+mj-lt"/>
              </a:rPr>
              <a:t>Influence With Merchandising</a:t>
            </a:r>
          </a:p>
        </p:txBody>
      </p:sp>
      <p:pic>
        <p:nvPicPr>
          <p:cNvPr id="5" name="Graphic 4">
            <a:extLst>
              <a:ext uri="{FF2B5EF4-FFF2-40B4-BE49-F238E27FC236}">
                <a16:creationId xmlns:a16="http://schemas.microsoft.com/office/drawing/2014/main" id="{945649C8-EF85-854D-A463-97C6C948A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743853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76BFDBF4-EB11-406F-A6EC-ECE4759DF8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080" y="3295612"/>
            <a:ext cx="4229920" cy="945512"/>
          </a:xfrm>
          <a:prstGeom prst="rect">
            <a:avLst/>
          </a:prstGeom>
          <a:ln>
            <a:solidFill>
              <a:schemeClr val="bg2"/>
            </a:solidFill>
          </a:ln>
        </p:spPr>
      </p:pic>
      <p:pic>
        <p:nvPicPr>
          <p:cNvPr id="14" name="Picture 13">
            <a:extLst>
              <a:ext uri="{FF2B5EF4-FFF2-40B4-BE49-F238E27FC236}">
                <a16:creationId xmlns:a16="http://schemas.microsoft.com/office/drawing/2014/main" id="{0B3B441E-52AF-4710-947A-13D9CEA66A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421" y="4236622"/>
            <a:ext cx="4255192" cy="270649"/>
          </a:xfrm>
          <a:prstGeom prst="rect">
            <a:avLst/>
          </a:prstGeom>
        </p:spPr>
      </p:pic>
      <p:grpSp>
        <p:nvGrpSpPr>
          <p:cNvPr id="15" name="Group 14">
            <a:extLst>
              <a:ext uri="{FF2B5EF4-FFF2-40B4-BE49-F238E27FC236}">
                <a16:creationId xmlns:a16="http://schemas.microsoft.com/office/drawing/2014/main" id="{DF95F28F-6785-49D8-BD07-FFDEB63A578E}"/>
              </a:ext>
            </a:extLst>
          </p:cNvPr>
          <p:cNvGrpSpPr/>
          <p:nvPr/>
        </p:nvGrpSpPr>
        <p:grpSpPr>
          <a:xfrm>
            <a:off x="4371983" y="1607637"/>
            <a:ext cx="4637222" cy="2730811"/>
            <a:chOff x="5501067" y="2020412"/>
            <a:chExt cx="6594823" cy="3883622"/>
          </a:xfrm>
        </p:grpSpPr>
        <p:grpSp>
          <p:nvGrpSpPr>
            <p:cNvPr id="16" name="Group 15">
              <a:extLst>
                <a:ext uri="{FF2B5EF4-FFF2-40B4-BE49-F238E27FC236}">
                  <a16:creationId xmlns:a16="http://schemas.microsoft.com/office/drawing/2014/main" id="{E2B13781-49E5-4BBF-BFAC-B795E864BBD1}"/>
                </a:ext>
              </a:extLst>
            </p:cNvPr>
            <p:cNvGrpSpPr/>
            <p:nvPr/>
          </p:nvGrpSpPr>
          <p:grpSpPr>
            <a:xfrm>
              <a:off x="5501067" y="2020412"/>
              <a:ext cx="6594823" cy="3883622"/>
              <a:chOff x="953230" y="708338"/>
              <a:chExt cx="10224887" cy="5738761"/>
            </a:xfrm>
          </p:grpSpPr>
          <p:grpSp>
            <p:nvGrpSpPr>
              <p:cNvPr id="19" name="Group 18">
                <a:extLst>
                  <a:ext uri="{FF2B5EF4-FFF2-40B4-BE49-F238E27FC236}">
                    <a16:creationId xmlns:a16="http://schemas.microsoft.com/office/drawing/2014/main" id="{C26E283D-A447-4768-86C6-24C34A31228D}"/>
                  </a:ext>
                </a:extLst>
              </p:cNvPr>
              <p:cNvGrpSpPr/>
              <p:nvPr/>
            </p:nvGrpSpPr>
            <p:grpSpPr>
              <a:xfrm>
                <a:off x="953230" y="708338"/>
                <a:ext cx="10224887" cy="5738761"/>
                <a:chOff x="953230" y="708338"/>
                <a:chExt cx="10224887" cy="5738761"/>
              </a:xfrm>
            </p:grpSpPr>
            <p:grpSp>
              <p:nvGrpSpPr>
                <p:cNvPr id="31" name="Group 30">
                  <a:extLst>
                    <a:ext uri="{FF2B5EF4-FFF2-40B4-BE49-F238E27FC236}">
                      <a16:creationId xmlns:a16="http://schemas.microsoft.com/office/drawing/2014/main" id="{A71F4BA3-4DCC-41E7-9558-C75F22811972}"/>
                    </a:ext>
                  </a:extLst>
                </p:cNvPr>
                <p:cNvGrpSpPr>
                  <a:grpSpLocks noChangeAspect="1"/>
                </p:cNvGrpSpPr>
                <p:nvPr/>
              </p:nvGrpSpPr>
              <p:grpSpPr>
                <a:xfrm>
                  <a:off x="953230" y="708338"/>
                  <a:ext cx="10224887" cy="5738761"/>
                  <a:chOff x="2963537" y="985520"/>
                  <a:chExt cx="8846546" cy="4965161"/>
                </a:xfrm>
              </p:grpSpPr>
              <p:grpSp>
                <p:nvGrpSpPr>
                  <p:cNvPr id="33" name="Group 32">
                    <a:extLst>
                      <a:ext uri="{FF2B5EF4-FFF2-40B4-BE49-F238E27FC236}">
                        <a16:creationId xmlns:a16="http://schemas.microsoft.com/office/drawing/2014/main" id="{BCDFB9A7-B77D-4C90-A825-F9F596BF6033}"/>
                      </a:ext>
                    </a:extLst>
                  </p:cNvPr>
                  <p:cNvGrpSpPr>
                    <a:grpSpLocks noChangeAspect="1"/>
                  </p:cNvGrpSpPr>
                  <p:nvPr/>
                </p:nvGrpSpPr>
                <p:grpSpPr>
                  <a:xfrm>
                    <a:off x="2963537" y="985520"/>
                    <a:ext cx="8846546" cy="4965161"/>
                    <a:chOff x="6467373" y="3622042"/>
                    <a:chExt cx="4943114" cy="2720555"/>
                  </a:xfrm>
                </p:grpSpPr>
                <p:sp>
                  <p:nvSpPr>
                    <p:cNvPr id="35" name="Freeform: Shape 10">
                      <a:extLst>
                        <a:ext uri="{FF2B5EF4-FFF2-40B4-BE49-F238E27FC236}">
                          <a16:creationId xmlns:a16="http://schemas.microsoft.com/office/drawing/2014/main" id="{F3E185F4-02AD-4ACB-AF0D-08D4DFE5464E}"/>
                        </a:ext>
                      </a:extLst>
                    </p:cNvPr>
                    <p:cNvSpPr/>
                    <p:nvPr/>
                  </p:nvSpPr>
                  <p:spPr>
                    <a:xfrm>
                      <a:off x="6856705" y="3622042"/>
                      <a:ext cx="4164451" cy="2618702"/>
                    </a:xfrm>
                    <a:custGeom>
                      <a:avLst/>
                      <a:gdLst>
                        <a:gd name="connsiteX0" fmla="*/ 7420482 w 7425034"/>
                        <a:gd name="connsiteY0" fmla="*/ 4211240 h 4383696"/>
                        <a:gd name="connsiteX1" fmla="*/ 7420482 w 7425034"/>
                        <a:gd name="connsiteY1" fmla="*/ 174538 h 4383696"/>
                        <a:gd name="connsiteX2" fmla="*/ 7253068 w 7425034"/>
                        <a:gd name="connsiteY2" fmla="*/ 8675 h 4383696"/>
                        <a:gd name="connsiteX3" fmla="*/ 176170 w 7425034"/>
                        <a:gd name="connsiteY3" fmla="*/ 8675 h 4383696"/>
                        <a:gd name="connsiteX4" fmla="*/ 8756 w 7425034"/>
                        <a:gd name="connsiteY4" fmla="*/ 174423 h 4383696"/>
                        <a:gd name="connsiteX5" fmla="*/ 8756 w 7425034"/>
                        <a:gd name="connsiteY5" fmla="*/ 4211125 h 4383696"/>
                        <a:gd name="connsiteX6" fmla="*/ 176053 w 7425034"/>
                        <a:gd name="connsiteY6" fmla="*/ 4377104 h 4383696"/>
                        <a:gd name="connsiteX7" fmla="*/ 176169 w 7425034"/>
                        <a:gd name="connsiteY7" fmla="*/ 4377104 h 4383696"/>
                        <a:gd name="connsiteX8" fmla="*/ 7252718 w 7425034"/>
                        <a:gd name="connsiteY8" fmla="*/ 4377104 h 4383696"/>
                        <a:gd name="connsiteX9" fmla="*/ 7420482 w 7425034"/>
                        <a:gd name="connsiteY9" fmla="*/ 4211588 h 4383696"/>
                        <a:gd name="connsiteX10" fmla="*/ 7420483 w 7425034"/>
                        <a:gd name="connsiteY10" fmla="*/ 4211240 h 4383696"/>
                        <a:gd name="connsiteX11" fmla="*/ 186793 w 7425034"/>
                        <a:gd name="connsiteY11" fmla="*/ 134634 h 4383696"/>
                        <a:gd name="connsiteX12" fmla="*/ 7241978 w 7425034"/>
                        <a:gd name="connsiteY12" fmla="*/ 134634 h 4383696"/>
                        <a:gd name="connsiteX13" fmla="*/ 7292762 w 7425034"/>
                        <a:gd name="connsiteY13" fmla="*/ 184948 h 4383696"/>
                        <a:gd name="connsiteX14" fmla="*/ 7292762 w 7425034"/>
                        <a:gd name="connsiteY14" fmla="*/ 4201293 h 4383696"/>
                        <a:gd name="connsiteX15" fmla="*/ 7241978 w 7425034"/>
                        <a:gd name="connsiteY15" fmla="*/ 4251607 h 4383696"/>
                        <a:gd name="connsiteX16" fmla="*/ 186793 w 7425034"/>
                        <a:gd name="connsiteY16" fmla="*/ 4251607 h 4383696"/>
                        <a:gd name="connsiteX17" fmla="*/ 135544 w 7425034"/>
                        <a:gd name="connsiteY17" fmla="*/ 4201758 h 4383696"/>
                        <a:gd name="connsiteX18" fmla="*/ 135542 w 7425034"/>
                        <a:gd name="connsiteY18" fmla="*/ 4201293 h 4383696"/>
                        <a:gd name="connsiteX19" fmla="*/ 135542 w 7425034"/>
                        <a:gd name="connsiteY19" fmla="*/ 184948 h 4383696"/>
                        <a:gd name="connsiteX20" fmla="*/ 186324 w 7425034"/>
                        <a:gd name="connsiteY20" fmla="*/ 134632 h 4383696"/>
                        <a:gd name="connsiteX21" fmla="*/ 186793 w 7425034"/>
                        <a:gd name="connsiteY21" fmla="*/ 134634 h 4383696"/>
                        <a:gd name="connsiteX0" fmla="*/ 7411727 w 7411729"/>
                        <a:gd name="connsiteY0" fmla="*/ 4202566 h 4368429"/>
                        <a:gd name="connsiteX1" fmla="*/ 7411727 w 7411729"/>
                        <a:gd name="connsiteY1" fmla="*/ 165864 h 4368429"/>
                        <a:gd name="connsiteX2" fmla="*/ 7244313 w 7411729"/>
                        <a:gd name="connsiteY2" fmla="*/ 1 h 4368429"/>
                        <a:gd name="connsiteX3" fmla="*/ 167415 w 7411729"/>
                        <a:gd name="connsiteY3" fmla="*/ 1 h 4368429"/>
                        <a:gd name="connsiteX4" fmla="*/ 1 w 7411729"/>
                        <a:gd name="connsiteY4" fmla="*/ 165749 h 4368429"/>
                        <a:gd name="connsiteX5" fmla="*/ 1 w 7411729"/>
                        <a:gd name="connsiteY5" fmla="*/ 4202451 h 4368429"/>
                        <a:gd name="connsiteX6" fmla="*/ 167298 w 7411729"/>
                        <a:gd name="connsiteY6" fmla="*/ 4368430 h 4368429"/>
                        <a:gd name="connsiteX7" fmla="*/ 167414 w 7411729"/>
                        <a:gd name="connsiteY7" fmla="*/ 4368430 h 4368429"/>
                        <a:gd name="connsiteX8" fmla="*/ 7243963 w 7411729"/>
                        <a:gd name="connsiteY8" fmla="*/ 4368430 h 4368429"/>
                        <a:gd name="connsiteX9" fmla="*/ 7411727 w 7411729"/>
                        <a:gd name="connsiteY9" fmla="*/ 4202914 h 4368429"/>
                        <a:gd name="connsiteX10" fmla="*/ 7411728 w 7411729"/>
                        <a:gd name="connsiteY10" fmla="*/ 4202566 h 4368429"/>
                        <a:gd name="connsiteX11" fmla="*/ 7411727 w 7411729"/>
                        <a:gd name="connsiteY11" fmla="*/ 4202566 h 4368429"/>
                        <a:gd name="connsiteX12" fmla="*/ 178038 w 7411729"/>
                        <a:gd name="connsiteY12" fmla="*/ 125960 h 4368429"/>
                        <a:gd name="connsiteX13" fmla="*/ 7233223 w 7411729"/>
                        <a:gd name="connsiteY13" fmla="*/ 125960 h 4368429"/>
                        <a:gd name="connsiteX14" fmla="*/ 7284007 w 7411729"/>
                        <a:gd name="connsiteY14" fmla="*/ 176274 h 4368429"/>
                        <a:gd name="connsiteX15" fmla="*/ 7284007 w 7411729"/>
                        <a:gd name="connsiteY15" fmla="*/ 4192619 h 4368429"/>
                        <a:gd name="connsiteX16" fmla="*/ 7233223 w 7411729"/>
                        <a:gd name="connsiteY16" fmla="*/ 4242933 h 4368429"/>
                        <a:gd name="connsiteX17" fmla="*/ 126789 w 7411729"/>
                        <a:gd name="connsiteY17" fmla="*/ 4193084 h 4368429"/>
                        <a:gd name="connsiteX18" fmla="*/ 126787 w 7411729"/>
                        <a:gd name="connsiteY18" fmla="*/ 4192619 h 4368429"/>
                        <a:gd name="connsiteX19" fmla="*/ 126787 w 7411729"/>
                        <a:gd name="connsiteY19" fmla="*/ 176274 h 4368429"/>
                        <a:gd name="connsiteX20" fmla="*/ 177569 w 7411729"/>
                        <a:gd name="connsiteY20" fmla="*/ 125958 h 4368429"/>
                        <a:gd name="connsiteX21" fmla="*/ 178038 w 7411729"/>
                        <a:gd name="connsiteY21" fmla="*/ 125960 h 4368429"/>
                        <a:gd name="connsiteX0" fmla="*/ 7411727 w 7411727"/>
                        <a:gd name="connsiteY0" fmla="*/ 4202564 h 4490278"/>
                        <a:gd name="connsiteX1" fmla="*/ 7411727 w 7411727"/>
                        <a:gd name="connsiteY1" fmla="*/ 165862 h 4490278"/>
                        <a:gd name="connsiteX2" fmla="*/ 7244313 w 7411727"/>
                        <a:gd name="connsiteY2" fmla="*/ -1 h 4490278"/>
                        <a:gd name="connsiteX3" fmla="*/ 167415 w 7411727"/>
                        <a:gd name="connsiteY3" fmla="*/ -1 h 4490278"/>
                        <a:gd name="connsiteX4" fmla="*/ 1 w 7411727"/>
                        <a:gd name="connsiteY4" fmla="*/ 165747 h 4490278"/>
                        <a:gd name="connsiteX5" fmla="*/ 1 w 7411727"/>
                        <a:gd name="connsiteY5" fmla="*/ 4202449 h 4490278"/>
                        <a:gd name="connsiteX6" fmla="*/ 167298 w 7411727"/>
                        <a:gd name="connsiteY6" fmla="*/ 4368428 h 4490278"/>
                        <a:gd name="connsiteX7" fmla="*/ 167414 w 7411727"/>
                        <a:gd name="connsiteY7" fmla="*/ 4368428 h 4490278"/>
                        <a:gd name="connsiteX8" fmla="*/ 7243963 w 7411727"/>
                        <a:gd name="connsiteY8" fmla="*/ 4368428 h 4490278"/>
                        <a:gd name="connsiteX9" fmla="*/ 7411727 w 7411727"/>
                        <a:gd name="connsiteY9" fmla="*/ 4202912 h 4490278"/>
                        <a:gd name="connsiteX10" fmla="*/ 7411728 w 7411727"/>
                        <a:gd name="connsiteY10" fmla="*/ 4202564 h 4490278"/>
                        <a:gd name="connsiteX11" fmla="*/ 7411727 w 7411727"/>
                        <a:gd name="connsiteY11" fmla="*/ 4202564 h 4490278"/>
                        <a:gd name="connsiteX12" fmla="*/ 178038 w 7411727"/>
                        <a:gd name="connsiteY12" fmla="*/ 125958 h 4490278"/>
                        <a:gd name="connsiteX13" fmla="*/ 7233223 w 7411727"/>
                        <a:gd name="connsiteY13" fmla="*/ 125958 h 4490278"/>
                        <a:gd name="connsiteX14" fmla="*/ 7284007 w 7411727"/>
                        <a:gd name="connsiteY14" fmla="*/ 176272 h 4490278"/>
                        <a:gd name="connsiteX15" fmla="*/ 7284007 w 7411727"/>
                        <a:gd name="connsiteY15" fmla="*/ 4192617 h 4490278"/>
                        <a:gd name="connsiteX16" fmla="*/ 126789 w 7411727"/>
                        <a:gd name="connsiteY16" fmla="*/ 4193082 h 4490278"/>
                        <a:gd name="connsiteX17" fmla="*/ 126787 w 7411727"/>
                        <a:gd name="connsiteY17" fmla="*/ 4192617 h 4490278"/>
                        <a:gd name="connsiteX18" fmla="*/ 126787 w 7411727"/>
                        <a:gd name="connsiteY18" fmla="*/ 176272 h 4490278"/>
                        <a:gd name="connsiteX19" fmla="*/ 177569 w 7411727"/>
                        <a:gd name="connsiteY19" fmla="*/ 125956 h 4490278"/>
                        <a:gd name="connsiteX20" fmla="*/ 178038 w 7411727"/>
                        <a:gd name="connsiteY20" fmla="*/ 125958 h 449027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6789 w 7411729"/>
                        <a:gd name="connsiteY16" fmla="*/ 4193084 h 4368430"/>
                        <a:gd name="connsiteX17" fmla="*/ 126787 w 7411729"/>
                        <a:gd name="connsiteY17" fmla="*/ 4192619 h 4368430"/>
                        <a:gd name="connsiteX18" fmla="*/ 126787 w 7411729"/>
                        <a:gd name="connsiteY18" fmla="*/ 176274 h 4368430"/>
                        <a:gd name="connsiteX19" fmla="*/ 177569 w 7411729"/>
                        <a:gd name="connsiteY19" fmla="*/ 125958 h 4368430"/>
                        <a:gd name="connsiteX20" fmla="*/ 178038 w 7411729"/>
                        <a:gd name="connsiteY20"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6789 w 7411727"/>
                        <a:gd name="connsiteY16" fmla="*/ 4193082 h 4368428"/>
                        <a:gd name="connsiteX17" fmla="*/ 129869 w 7411727"/>
                        <a:gd name="connsiteY17" fmla="*/ 4264842 h 4368428"/>
                        <a:gd name="connsiteX18" fmla="*/ 126787 w 7411727"/>
                        <a:gd name="connsiteY18" fmla="*/ 176272 h 4368428"/>
                        <a:gd name="connsiteX19" fmla="*/ 177569 w 7411727"/>
                        <a:gd name="connsiteY19" fmla="*/ 125956 h 4368428"/>
                        <a:gd name="connsiteX20" fmla="*/ 178038 w 7411727"/>
                        <a:gd name="connsiteY20"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64844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18618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07065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01284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8734 w 7411727"/>
                        <a:gd name="connsiteY15" fmla="*/ 4192617 h 4368428"/>
                        <a:gd name="connsiteX16" fmla="*/ 74390 w 7411727"/>
                        <a:gd name="connsiteY16" fmla="*/ 4198397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126787 w 7411729"/>
                        <a:gd name="connsiteY17" fmla="*/ 176274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61690 w 7411727"/>
                        <a:gd name="connsiteY17" fmla="*/ 16864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73731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5252 w 7411727"/>
                        <a:gd name="connsiteY17" fmla="*/ 173729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80677 w 7411727"/>
                        <a:gd name="connsiteY17" fmla="*/ 15847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30118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35543 w 7411727"/>
                        <a:gd name="connsiteY14" fmla="*/ 176271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0967 w 7411729"/>
                        <a:gd name="connsiteY14" fmla="*/ 171189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9105 w 7411727"/>
                        <a:gd name="connsiteY14" fmla="*/ 168645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9104 w 7411729"/>
                        <a:gd name="connsiteY14" fmla="*/ 163562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6392 w 7411727"/>
                        <a:gd name="connsiteY14" fmla="*/ 163560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25443 w 7411727"/>
                        <a:gd name="connsiteY13" fmla="*/ 125958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87529 w 7411729"/>
                        <a:gd name="connsiteY12" fmla="*/ 157959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87529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14593 w 7411729"/>
                        <a:gd name="connsiteY13" fmla="*/ 123418 h 4368430"/>
                        <a:gd name="connsiteX14" fmla="*/ 7343680 w 7411729"/>
                        <a:gd name="connsiteY14" fmla="*/ 193144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8086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37196 w 7411727"/>
                        <a:gd name="connsiteY13" fmla="*/ 148453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9509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9507 w 7411727"/>
                        <a:gd name="connsiteY13" fmla="*/ 15950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11727" h="4368428">
                          <a:moveTo>
                            <a:pt x="7411727" y="4202564"/>
                          </a:moveTo>
                          <a:lnTo>
                            <a:pt x="7411727" y="165862"/>
                          </a:lnTo>
                          <a:cubicBezTo>
                            <a:pt x="7411727" y="74258"/>
                            <a:pt x="7336773" y="-1"/>
                            <a:pt x="7244313" y="-1"/>
                          </a:cubicBezTo>
                          <a:lnTo>
                            <a:pt x="167415" y="-1"/>
                          </a:lnTo>
                          <a:cubicBezTo>
                            <a:pt x="75000" y="-1"/>
                            <a:pt x="65" y="74188"/>
                            <a:pt x="1" y="165747"/>
                          </a:cubicBezTo>
                          <a:lnTo>
                            <a:pt x="1" y="4202449"/>
                          </a:lnTo>
                          <a:cubicBezTo>
                            <a:pt x="-64" y="4294052"/>
                            <a:pt x="74838" y="4368364"/>
                            <a:pt x="167298" y="4368428"/>
                          </a:cubicBezTo>
                          <a:lnTo>
                            <a:pt x="167414" y="4368428"/>
                          </a:lnTo>
                          <a:lnTo>
                            <a:pt x="7243963" y="4368428"/>
                          </a:lnTo>
                          <a:cubicBezTo>
                            <a:pt x="7336423" y="4368619"/>
                            <a:pt x="7411533" y="4294515"/>
                            <a:pt x="7411727" y="4202912"/>
                          </a:cubicBezTo>
                          <a:cubicBezTo>
                            <a:pt x="7411727" y="4202796"/>
                            <a:pt x="7411728" y="4202680"/>
                            <a:pt x="7411728" y="4202564"/>
                          </a:cubicBezTo>
                          <a:lnTo>
                            <a:pt x="7411727" y="4202564"/>
                          </a:lnTo>
                          <a:close/>
                          <a:moveTo>
                            <a:pt x="98908" y="157957"/>
                          </a:moveTo>
                          <a:lnTo>
                            <a:pt x="7319507" y="159506"/>
                          </a:lnTo>
                          <a:cubicBezTo>
                            <a:pt x="7347554" y="159506"/>
                            <a:pt x="7343680" y="171130"/>
                            <a:pt x="7343680" y="198918"/>
                          </a:cubicBezTo>
                          <a:cubicBezTo>
                            <a:pt x="7347830" y="1544441"/>
                            <a:pt x="7338419" y="2867317"/>
                            <a:pt x="7342569" y="4212840"/>
                          </a:cubicBezTo>
                          <a:lnTo>
                            <a:pt x="74390" y="4203481"/>
                          </a:lnTo>
                          <a:cubicBezTo>
                            <a:pt x="74390" y="2864699"/>
                            <a:pt x="76334" y="1518592"/>
                            <a:pt x="76334" y="179810"/>
                          </a:cubicBezTo>
                          <a:cubicBezTo>
                            <a:pt x="76333" y="152022"/>
                            <a:pt x="70861" y="157958"/>
                            <a:pt x="98908" y="157957"/>
                          </a:cubicBezTo>
                          <a:close/>
                        </a:path>
                      </a:pathLst>
                    </a:custGeom>
                    <a:solidFill>
                      <a:srgbClr val="F2F2F3"/>
                    </a:solidFill>
                    <a:ln w="6350" cap="flat">
                      <a:solidFill>
                        <a:srgbClr val="A6A6A6"/>
                      </a:solidFill>
                      <a:prstDash val="solid"/>
                      <a:miter/>
                    </a:ln>
                  </p:spPr>
                  <p:txBody>
                    <a:bodyPr rtlCol="0" anchor="ctr"/>
                    <a:lstStyle/>
                    <a:p>
                      <a:pPr defTabSz="608442"/>
                      <a:endParaRPr lang="en-US" sz="2395" dirty="0">
                        <a:solidFill>
                          <a:prstClr val="black"/>
                        </a:solidFill>
                        <a:latin typeface="Calibri" panose="020F0502020204030204"/>
                      </a:endParaRPr>
                    </a:p>
                  </p:txBody>
                </p:sp>
                <p:sp>
                  <p:nvSpPr>
                    <p:cNvPr id="36" name="Freeform 272">
                      <a:extLst>
                        <a:ext uri="{FF2B5EF4-FFF2-40B4-BE49-F238E27FC236}">
                          <a16:creationId xmlns:a16="http://schemas.microsoft.com/office/drawing/2014/main" id="{2E6CF038-E7D0-4B0C-9B00-8B9C2AC82066}"/>
                        </a:ext>
                      </a:extLst>
                    </p:cNvPr>
                    <p:cNvSpPr/>
                    <p:nvPr/>
                  </p:nvSpPr>
                  <p:spPr>
                    <a:xfrm>
                      <a:off x="6467373" y="6217999"/>
                      <a:ext cx="4943114" cy="124598"/>
                    </a:xfrm>
                    <a:custGeom>
                      <a:avLst/>
                      <a:gdLst>
                        <a:gd name="connsiteX0" fmla="*/ 109916 w 8739934"/>
                        <a:gd name="connsiteY0" fmla="*/ 0 h 220301"/>
                        <a:gd name="connsiteX1" fmla="*/ 8724994 w 8739934"/>
                        <a:gd name="connsiteY1" fmla="*/ 0 h 220301"/>
                        <a:gd name="connsiteX2" fmla="*/ 8702960 w 8739934"/>
                        <a:gd name="connsiteY2" fmla="*/ 66090 h 220301"/>
                        <a:gd name="connsiteX3" fmla="*/ 7931790 w 8739934"/>
                        <a:gd name="connsiteY3" fmla="*/ 220302 h 220301"/>
                        <a:gd name="connsiteX4" fmla="*/ 925153 w 8739934"/>
                        <a:gd name="connsiteY4" fmla="*/ 220302 h 220301"/>
                        <a:gd name="connsiteX5" fmla="*/ 80538 w 8739934"/>
                        <a:gd name="connsiteY5" fmla="*/ 73434 h 220301"/>
                        <a:gd name="connsiteX6" fmla="*/ 7093 w 8739934"/>
                        <a:gd name="connsiteY6" fmla="*/ 0 h 22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934" h="220301">
                          <a:moveTo>
                            <a:pt x="109916" y="0"/>
                          </a:moveTo>
                          <a:lnTo>
                            <a:pt x="8724994" y="0"/>
                          </a:lnTo>
                          <a:cubicBezTo>
                            <a:pt x="8739683" y="0"/>
                            <a:pt x="8761716" y="44060"/>
                            <a:pt x="8702960" y="66090"/>
                          </a:cubicBezTo>
                          <a:cubicBezTo>
                            <a:pt x="8644205" y="88121"/>
                            <a:pt x="8181502" y="220302"/>
                            <a:pt x="7931790" y="220302"/>
                          </a:cubicBezTo>
                          <a:lnTo>
                            <a:pt x="925153" y="220302"/>
                          </a:lnTo>
                          <a:cubicBezTo>
                            <a:pt x="668097" y="220302"/>
                            <a:pt x="153983" y="95464"/>
                            <a:pt x="80538" y="73434"/>
                          </a:cubicBezTo>
                          <a:cubicBezTo>
                            <a:pt x="15686" y="53974"/>
                            <a:pt x="-14940" y="0"/>
                            <a:pt x="7093" y="0"/>
                          </a:cubicBezTo>
                          <a:close/>
                        </a:path>
                      </a:pathLst>
                    </a:custGeom>
                    <a:gradFill flip="none" rotWithShape="1">
                      <a:gsLst>
                        <a:gs pos="0">
                          <a:schemeClr val="bg1">
                            <a:lumMod val="85000"/>
                          </a:schemeClr>
                        </a:gs>
                        <a:gs pos="100000">
                          <a:schemeClr val="bg1">
                            <a:lumMod val="95000"/>
                          </a:schemeClr>
                        </a:gs>
                      </a:gsLst>
                      <a:lin ang="16200000" scaled="1"/>
                      <a:tileRect/>
                    </a:gradFill>
                    <a:ln w="6350" cap="flat">
                      <a:solidFill>
                        <a:srgbClr val="A6A6A6"/>
                      </a:solidFill>
                      <a:prstDash val="solid"/>
                      <a:miter/>
                    </a:ln>
                  </p:spPr>
                  <p:txBody>
                    <a:bodyPr rtlCol="0" anchor="ctr"/>
                    <a:lstStyle/>
                    <a:p>
                      <a:pPr defTabSz="608442"/>
                      <a:endParaRPr lang="en-US" sz="2395" dirty="0">
                        <a:solidFill>
                          <a:prstClr val="black"/>
                        </a:solidFill>
                        <a:latin typeface="Calibri" panose="020F0502020204030204"/>
                      </a:endParaRPr>
                    </a:p>
                  </p:txBody>
                </p:sp>
              </p:grpSp>
              <p:pic>
                <p:nvPicPr>
                  <p:cNvPr id="34" name="Picture 33">
                    <a:extLst>
                      <a:ext uri="{FF2B5EF4-FFF2-40B4-BE49-F238E27FC236}">
                        <a16:creationId xmlns:a16="http://schemas.microsoft.com/office/drawing/2014/main" id="{B8A7B16C-5876-4B5B-9463-2309441F332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4099"/>
                  <a:stretch/>
                </p:blipFill>
                <p:spPr>
                  <a:xfrm>
                    <a:off x="3797891" y="1203416"/>
                    <a:ext cx="7254816" cy="4346522"/>
                  </a:xfrm>
                  <a:prstGeom prst="rect">
                    <a:avLst/>
                  </a:prstGeom>
                  <a:ln>
                    <a:noFill/>
                  </a:ln>
                  <a:effectLst/>
                </p:spPr>
              </p:pic>
            </p:grpSp>
            <p:sp>
              <p:nvSpPr>
                <p:cNvPr id="32" name="Rectangle 31">
                  <a:extLst>
                    <a:ext uri="{FF2B5EF4-FFF2-40B4-BE49-F238E27FC236}">
                      <a16:creationId xmlns:a16="http://schemas.microsoft.com/office/drawing/2014/main" id="{CE36270E-A297-46CA-98C0-7C6DBA233636}"/>
                    </a:ext>
                  </a:extLst>
                </p:cNvPr>
                <p:cNvSpPr/>
                <p:nvPr/>
              </p:nvSpPr>
              <p:spPr>
                <a:xfrm>
                  <a:off x="2049728" y="2710281"/>
                  <a:ext cx="2245010" cy="1905964"/>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766C0176-CB35-4E0F-BFB3-D61F31B00D5C}"/>
                  </a:ext>
                </a:extLst>
              </p:cNvPr>
              <p:cNvSpPr/>
              <p:nvPr/>
            </p:nvSpPr>
            <p:spPr>
              <a:xfrm>
                <a:off x="2049728" y="2162175"/>
                <a:ext cx="293422" cy="333256"/>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B952440-B079-4F1E-9AED-B7B37DD49266}"/>
                  </a:ext>
                </a:extLst>
              </p:cNvPr>
              <p:cNvSpPr/>
              <p:nvPr/>
            </p:nvSpPr>
            <p:spPr>
              <a:xfrm>
                <a:off x="2678444" y="2162175"/>
                <a:ext cx="293422" cy="273730"/>
              </a:xfrm>
              <a:prstGeom prst="rect">
                <a:avLst/>
              </a:prstGeom>
              <a:solidFill>
                <a:srgbClr val="F9F9F9"/>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F564DD2-E86C-4755-80DE-1D660F37BC0A}"/>
                  </a:ext>
                </a:extLst>
              </p:cNvPr>
              <p:cNvSpPr/>
              <p:nvPr/>
            </p:nvSpPr>
            <p:spPr>
              <a:xfrm>
                <a:off x="2049728" y="2495431"/>
                <a:ext cx="667698" cy="21485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descr="A picture containing text, person, screenshot, female&#10;&#10;Description automatically generated">
              <a:extLst>
                <a:ext uri="{FF2B5EF4-FFF2-40B4-BE49-F238E27FC236}">
                  <a16:creationId xmlns:a16="http://schemas.microsoft.com/office/drawing/2014/main" id="{6AA49A7B-44E4-4B71-BF32-385EFFB18F0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08284" y="3249284"/>
              <a:ext cx="1429726" cy="1404706"/>
            </a:xfrm>
            <a:prstGeom prst="rect">
              <a:avLst/>
            </a:prstGeom>
          </p:spPr>
        </p:pic>
        <p:pic>
          <p:nvPicPr>
            <p:cNvPr id="18" name="Picture 17">
              <a:extLst>
                <a:ext uri="{FF2B5EF4-FFF2-40B4-BE49-F238E27FC236}">
                  <a16:creationId xmlns:a16="http://schemas.microsoft.com/office/drawing/2014/main" id="{90BC7FD6-57BB-4A65-964D-81E5FE74ECF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0259" b="34666"/>
            <a:stretch/>
          </p:blipFill>
          <p:spPr>
            <a:xfrm>
              <a:off x="7744155" y="2940336"/>
              <a:ext cx="3765334" cy="2640438"/>
            </a:xfrm>
            <a:prstGeom prst="rect">
              <a:avLst/>
            </a:prstGeom>
            <a:ln>
              <a:noFill/>
            </a:ln>
            <a:effectLst/>
          </p:spPr>
        </p:pic>
      </p:grpSp>
      <p:pic>
        <p:nvPicPr>
          <p:cNvPr id="37" name="Picture 36" descr="Graphical user interface, text&#10;&#10;Description automatically generated">
            <a:extLst>
              <a:ext uri="{FF2B5EF4-FFF2-40B4-BE49-F238E27FC236}">
                <a16:creationId xmlns:a16="http://schemas.microsoft.com/office/drawing/2014/main" id="{F15C7057-5D0B-4593-8458-6A5C3EAA392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7694" y="1249191"/>
            <a:ext cx="4229919" cy="954341"/>
          </a:xfrm>
          <a:prstGeom prst="rect">
            <a:avLst/>
          </a:prstGeom>
        </p:spPr>
      </p:pic>
      <p:pic>
        <p:nvPicPr>
          <p:cNvPr id="38" name="Picture 37" descr="Graphical user interface, text&#10;&#10;Description automatically generated">
            <a:extLst>
              <a:ext uri="{FF2B5EF4-FFF2-40B4-BE49-F238E27FC236}">
                <a16:creationId xmlns:a16="http://schemas.microsoft.com/office/drawing/2014/main" id="{508CA94E-AE46-4C8D-92E0-00610FB6D0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5002" y="2258201"/>
            <a:ext cx="4229920" cy="928884"/>
          </a:xfrm>
          <a:prstGeom prst="rect">
            <a:avLst/>
          </a:prstGeom>
        </p:spPr>
      </p:pic>
      <p:sp>
        <p:nvSpPr>
          <p:cNvPr id="22" name="Title 1">
            <a:extLst>
              <a:ext uri="{FF2B5EF4-FFF2-40B4-BE49-F238E27FC236}">
                <a16:creationId xmlns:a16="http://schemas.microsoft.com/office/drawing/2014/main" id="{02EBDF6A-28A9-4C01-8AC4-116BBE1A8D23}"/>
              </a:ext>
            </a:extLst>
          </p:cNvPr>
          <p:cNvSpPr>
            <a:spLocks noGrp="1"/>
          </p:cNvSpPr>
          <p:nvPr>
            <p:ph type="title"/>
          </p:nvPr>
        </p:nvSpPr>
        <p:spPr>
          <a:xfrm>
            <a:off x="628650" y="178145"/>
            <a:ext cx="6878279" cy="614335"/>
          </a:xfrm>
        </p:spPr>
        <p:txBody>
          <a:bodyPr/>
          <a:lstStyle/>
          <a:p>
            <a:r>
              <a:rPr lang="en-US" dirty="0"/>
              <a:t>Guiding decisions with messages</a:t>
            </a:r>
          </a:p>
        </p:txBody>
      </p:sp>
    </p:spTree>
    <p:extLst>
      <p:ext uri="{BB962C8B-B14F-4D97-AF65-F5344CB8AC3E}">
        <p14:creationId xmlns:p14="http://schemas.microsoft.com/office/powerpoint/2010/main" val="1239075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E9536180-0F5B-4B60-AA68-5A94FC5FC854}"/>
              </a:ext>
            </a:extLst>
          </p:cNvPr>
          <p:cNvSpPr txBox="1">
            <a:spLocks/>
          </p:cNvSpPr>
          <p:nvPr/>
        </p:nvSpPr>
        <p:spPr>
          <a:xfrm>
            <a:off x="312474" y="1818678"/>
            <a:ext cx="2522067" cy="2408768"/>
          </a:xfrm>
          <a:prstGeom prst="rect">
            <a:avLst/>
          </a:prstGeom>
        </p:spPr>
        <p:txBody>
          <a:bodyPr vert="horz" wrap="square" lIns="91440" tIns="45720" rIns="91440" bIns="45720" rtlCol="0" anchor="t">
            <a:noAutofit/>
          </a:bodyPr>
          <a:lstStyle>
            <a:lvl1pPr marL="0" indent="0" algn="l" defTabSz="914400" rtl="0" eaLnBrk="1" latinLnBrk="0" hangingPunct="1">
              <a:lnSpc>
                <a:spcPct val="90000"/>
              </a:lnSpc>
              <a:spcBef>
                <a:spcPts val="1000"/>
              </a:spcBef>
              <a:buClr>
                <a:srgbClr val="8AE872"/>
              </a:buClr>
              <a:buSzPct val="75000"/>
              <a:buFont typeface="Wingdings" charset="2"/>
              <a:buNone/>
              <a:defRPr sz="2400" kern="1200" baseline="0">
                <a:solidFill>
                  <a:schemeClr val="tx1"/>
                </a:solidFill>
                <a:latin typeface="Calibri" charset="0"/>
                <a:ea typeface="+mn-ea"/>
                <a:cs typeface="+mn-cs"/>
              </a:defRPr>
            </a:lvl1pPr>
            <a:lvl2pPr marL="457200" indent="0" algn="l" defTabSz="914400" rtl="0" eaLnBrk="1" latinLnBrk="0" hangingPunct="1">
              <a:lnSpc>
                <a:spcPct val="90000"/>
              </a:lnSpc>
              <a:spcBef>
                <a:spcPts val="500"/>
              </a:spcBef>
              <a:buSzPct val="75000"/>
              <a:buFont typeface="Wingdings" charset="2"/>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SzPct val="75000"/>
              <a:buFont typeface="Wingdings" charset="2"/>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 typeface="Wingdings" charset="2"/>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SzPct val="75000"/>
              <a:buFont typeface="Wingdings"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pPr>
            <a:endParaRPr lang="en-US" sz="1600" dirty="0"/>
          </a:p>
        </p:txBody>
      </p:sp>
      <p:pic>
        <p:nvPicPr>
          <p:cNvPr id="3" name="Picture 2" descr="Graphical user interface, text&#10;&#10;Description automatically generated">
            <a:extLst>
              <a:ext uri="{FF2B5EF4-FFF2-40B4-BE49-F238E27FC236}">
                <a16:creationId xmlns:a16="http://schemas.microsoft.com/office/drawing/2014/main" id="{FA59A204-CA23-4F10-A690-BB18DE0F7C21}"/>
              </a:ext>
            </a:extLst>
          </p:cNvPr>
          <p:cNvPicPr>
            <a:picLocks noChangeAspect="1"/>
          </p:cNvPicPr>
          <p:nvPr/>
        </p:nvPicPr>
        <p:blipFill>
          <a:blip r:embed="rId3"/>
          <a:stretch>
            <a:fillRect/>
          </a:stretch>
        </p:blipFill>
        <p:spPr>
          <a:xfrm>
            <a:off x="354331" y="1102635"/>
            <a:ext cx="4882409" cy="1091362"/>
          </a:xfrm>
          <a:prstGeom prst="rect">
            <a:avLst/>
          </a:prstGeom>
        </p:spPr>
      </p:pic>
      <p:pic>
        <p:nvPicPr>
          <p:cNvPr id="5" name="Picture 4" descr="A picture containing text, umbrella, accessory&#10;&#10;Description automatically generated">
            <a:extLst>
              <a:ext uri="{FF2B5EF4-FFF2-40B4-BE49-F238E27FC236}">
                <a16:creationId xmlns:a16="http://schemas.microsoft.com/office/drawing/2014/main" id="{9EB53780-7563-4030-B0AA-77FDC3CC86EC}"/>
              </a:ext>
            </a:extLst>
          </p:cNvPr>
          <p:cNvPicPr>
            <a:picLocks noChangeAspect="1"/>
          </p:cNvPicPr>
          <p:nvPr/>
        </p:nvPicPr>
        <p:blipFill>
          <a:blip r:embed="rId4"/>
          <a:stretch>
            <a:fillRect/>
          </a:stretch>
        </p:blipFill>
        <p:spPr>
          <a:xfrm>
            <a:off x="1427052" y="2364359"/>
            <a:ext cx="4882409" cy="1091362"/>
          </a:xfrm>
          <a:prstGeom prst="rect">
            <a:avLst/>
          </a:prstGeom>
        </p:spPr>
      </p:pic>
      <p:pic>
        <p:nvPicPr>
          <p:cNvPr id="23" name="Picture 22" descr="Graphical user interface, website&#10;&#10;Description automatically generated">
            <a:extLst>
              <a:ext uri="{FF2B5EF4-FFF2-40B4-BE49-F238E27FC236}">
                <a16:creationId xmlns:a16="http://schemas.microsoft.com/office/drawing/2014/main" id="{593CC91A-B189-4C7A-8457-5074FD57AF71}"/>
              </a:ext>
            </a:extLst>
          </p:cNvPr>
          <p:cNvPicPr>
            <a:picLocks noChangeAspect="1"/>
          </p:cNvPicPr>
          <p:nvPr/>
        </p:nvPicPr>
        <p:blipFill>
          <a:blip r:embed="rId5"/>
          <a:stretch>
            <a:fillRect/>
          </a:stretch>
        </p:blipFill>
        <p:spPr>
          <a:xfrm>
            <a:off x="2703249" y="3626083"/>
            <a:ext cx="4882409" cy="1091362"/>
          </a:xfrm>
          <a:prstGeom prst="rect">
            <a:avLst/>
          </a:prstGeom>
        </p:spPr>
      </p:pic>
      <p:sp>
        <p:nvSpPr>
          <p:cNvPr id="25" name="Title 1">
            <a:extLst>
              <a:ext uri="{FF2B5EF4-FFF2-40B4-BE49-F238E27FC236}">
                <a16:creationId xmlns:a16="http://schemas.microsoft.com/office/drawing/2014/main" id="{10585F44-3A67-4532-AC84-D925AD738233}"/>
              </a:ext>
            </a:extLst>
          </p:cNvPr>
          <p:cNvSpPr>
            <a:spLocks noGrp="1"/>
          </p:cNvSpPr>
          <p:nvPr>
            <p:ph type="title"/>
          </p:nvPr>
        </p:nvSpPr>
        <p:spPr>
          <a:xfrm>
            <a:off x="628650" y="178145"/>
            <a:ext cx="6878279" cy="614335"/>
          </a:xfrm>
        </p:spPr>
        <p:txBody>
          <a:bodyPr/>
          <a:lstStyle/>
          <a:p>
            <a:r>
              <a:rPr lang="en-US" dirty="0"/>
              <a:t>Shifting shares </a:t>
            </a:r>
            <a:br>
              <a:rPr lang="en-US" dirty="0"/>
            </a:br>
            <a:r>
              <a:rPr lang="en-US" sz="2000" dirty="0"/>
              <a:t>with route-specific messages</a:t>
            </a:r>
            <a:endParaRPr lang="en-US" dirty="0"/>
          </a:p>
        </p:txBody>
      </p:sp>
    </p:spTree>
    <p:extLst>
      <p:ext uri="{BB962C8B-B14F-4D97-AF65-F5344CB8AC3E}">
        <p14:creationId xmlns:p14="http://schemas.microsoft.com/office/powerpoint/2010/main" val="150448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C0F3"/>
        </a:solidFill>
        <a:effectLst/>
      </p:bgPr>
    </p:bg>
    <p:spTree>
      <p:nvGrpSpPr>
        <p:cNvPr id="1" name=""/>
        <p:cNvGrpSpPr/>
        <p:nvPr/>
      </p:nvGrpSpPr>
      <p:grpSpPr>
        <a:xfrm>
          <a:off x="0" y="0"/>
          <a:ext cx="0" cy="0"/>
          <a:chOff x="0" y="0"/>
          <a:chExt cx="0" cy="0"/>
        </a:xfrm>
      </p:grpSpPr>
      <p:sp>
        <p:nvSpPr>
          <p:cNvPr id="2" name="Title 2"/>
          <p:cNvSpPr txBox="1">
            <a:spLocks/>
          </p:cNvSpPr>
          <p:nvPr/>
        </p:nvSpPr>
        <p:spPr>
          <a:xfrm>
            <a:off x="963386" y="1281792"/>
            <a:ext cx="7886700" cy="993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rgbClr val="333333"/>
                </a:solidFill>
                <a:latin typeface="Calibri Light" charset="0"/>
                <a:ea typeface="+mj-ea"/>
                <a:cs typeface="+mj-cs"/>
              </a:defRPr>
            </a:lvl1pPr>
          </a:lstStyle>
          <a:p>
            <a:r>
              <a:rPr lang="en-US" sz="4400" dirty="0">
                <a:solidFill>
                  <a:schemeClr val="bg1">
                    <a:lumMod val="95000"/>
                  </a:schemeClr>
                </a:solidFill>
                <a:latin typeface="+mj-lt"/>
              </a:rPr>
              <a:t>Build Travel Program Advocates</a:t>
            </a:r>
          </a:p>
        </p:txBody>
      </p:sp>
      <p:pic>
        <p:nvPicPr>
          <p:cNvPr id="5" name="Graphic 4">
            <a:extLst>
              <a:ext uri="{FF2B5EF4-FFF2-40B4-BE49-F238E27FC236}">
                <a16:creationId xmlns:a16="http://schemas.microsoft.com/office/drawing/2014/main" id="{945649C8-EF85-854D-A463-97C6C948A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442" y="3536176"/>
            <a:ext cx="3415660" cy="1466748"/>
          </a:xfrm>
          <a:prstGeom prst="rect">
            <a:avLst/>
          </a:prstGeom>
        </p:spPr>
      </p:pic>
    </p:spTree>
    <p:extLst>
      <p:ext uri="{BB962C8B-B14F-4D97-AF65-F5344CB8AC3E}">
        <p14:creationId xmlns:p14="http://schemas.microsoft.com/office/powerpoint/2010/main" val="247778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1EC6B-1839-6BD4-405D-73904BB3A69C}"/>
              </a:ext>
            </a:extLst>
          </p:cNvPr>
          <p:cNvSpPr>
            <a:spLocks noGrp="1"/>
          </p:cNvSpPr>
          <p:nvPr>
            <p:ph type="title"/>
          </p:nvPr>
        </p:nvSpPr>
        <p:spPr/>
        <p:txBody>
          <a:bodyPr/>
          <a:lstStyle/>
          <a:p>
            <a:r>
              <a:rPr lang="en-US" dirty="0"/>
              <a:t>Meet the speakers</a:t>
            </a:r>
          </a:p>
        </p:txBody>
      </p:sp>
      <p:pic>
        <p:nvPicPr>
          <p:cNvPr id="5" name="Picture 4">
            <a:extLst>
              <a:ext uri="{FF2B5EF4-FFF2-40B4-BE49-F238E27FC236}">
                <a16:creationId xmlns:a16="http://schemas.microsoft.com/office/drawing/2014/main" id="{7486651D-F5A7-4B3A-8264-0DFC9CE5CC53}"/>
              </a:ext>
            </a:extLst>
          </p:cNvPr>
          <p:cNvPicPr>
            <a:picLocks noChangeAspect="1"/>
          </p:cNvPicPr>
          <p:nvPr/>
        </p:nvPicPr>
        <p:blipFill>
          <a:blip r:embed="rId3"/>
          <a:srcRect/>
          <a:stretch/>
        </p:blipFill>
        <p:spPr>
          <a:xfrm>
            <a:off x="2017885" y="1423920"/>
            <a:ext cx="2103120" cy="2103120"/>
          </a:xfrm>
          <a:prstGeom prst="ellipse">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F7BD9FC4-0A62-4D44-AD66-1F4F131443EC}"/>
              </a:ext>
            </a:extLst>
          </p:cNvPr>
          <p:cNvPicPr>
            <a:picLocks noChangeAspect="1"/>
          </p:cNvPicPr>
          <p:nvPr/>
        </p:nvPicPr>
        <p:blipFill rotWithShape="1">
          <a:blip r:embed="rId4"/>
          <a:srcRect t="5196" b="28242"/>
          <a:stretch/>
        </p:blipFill>
        <p:spPr>
          <a:xfrm>
            <a:off x="4971281" y="1423920"/>
            <a:ext cx="2103120" cy="2103120"/>
          </a:xfrm>
          <a:prstGeom prst="ellipse">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861DEC94-E393-475C-AF87-4EB47BDDCFB8}"/>
              </a:ext>
            </a:extLst>
          </p:cNvPr>
          <p:cNvSpPr txBox="1"/>
          <p:nvPr/>
        </p:nvSpPr>
        <p:spPr>
          <a:xfrm>
            <a:off x="1950829" y="3697222"/>
            <a:ext cx="2237232" cy="523220"/>
          </a:xfrm>
          <a:prstGeom prst="rect">
            <a:avLst/>
          </a:prstGeom>
          <a:noFill/>
        </p:spPr>
        <p:txBody>
          <a:bodyPr wrap="square" rtlCol="0">
            <a:spAutoFit/>
          </a:bodyPr>
          <a:lstStyle/>
          <a:p>
            <a:pPr algn="ctr"/>
            <a:r>
              <a:rPr lang="en-US" sz="2800" dirty="0"/>
              <a:t>Kelly Ellis </a:t>
            </a:r>
          </a:p>
        </p:txBody>
      </p:sp>
      <p:sp>
        <p:nvSpPr>
          <p:cNvPr id="9" name="TextBox 8">
            <a:extLst>
              <a:ext uri="{FF2B5EF4-FFF2-40B4-BE49-F238E27FC236}">
                <a16:creationId xmlns:a16="http://schemas.microsoft.com/office/drawing/2014/main" id="{2C238BDB-5277-4BD5-9147-DD10BF0768B4}"/>
              </a:ext>
            </a:extLst>
          </p:cNvPr>
          <p:cNvSpPr txBox="1"/>
          <p:nvPr/>
        </p:nvSpPr>
        <p:spPr>
          <a:xfrm>
            <a:off x="1807574" y="4235414"/>
            <a:ext cx="2523742" cy="512704"/>
          </a:xfrm>
          <a:prstGeom prst="rect">
            <a:avLst/>
          </a:prstGeom>
          <a:noFill/>
        </p:spPr>
        <p:txBody>
          <a:bodyPr wrap="square" rtlCol="0">
            <a:spAutoFit/>
          </a:bodyPr>
          <a:lstStyle/>
          <a:p>
            <a:pPr algn="ctr">
              <a:lnSpc>
                <a:spcPct val="85000"/>
              </a:lnSpc>
            </a:pPr>
            <a:r>
              <a:rPr lang="en-US" sz="1600" dirty="0"/>
              <a:t>Global Traveler Engagement Practice Lead, Advito</a:t>
            </a:r>
          </a:p>
        </p:txBody>
      </p:sp>
      <p:sp>
        <p:nvSpPr>
          <p:cNvPr id="12" name="TextBox 11">
            <a:extLst>
              <a:ext uri="{FF2B5EF4-FFF2-40B4-BE49-F238E27FC236}">
                <a16:creationId xmlns:a16="http://schemas.microsoft.com/office/drawing/2014/main" id="{52F94D42-E904-4768-A806-67DBEFDB2A39}"/>
              </a:ext>
            </a:extLst>
          </p:cNvPr>
          <p:cNvSpPr txBox="1"/>
          <p:nvPr/>
        </p:nvSpPr>
        <p:spPr>
          <a:xfrm>
            <a:off x="4760970" y="3697222"/>
            <a:ext cx="2523742" cy="523220"/>
          </a:xfrm>
          <a:prstGeom prst="rect">
            <a:avLst/>
          </a:prstGeom>
          <a:noFill/>
        </p:spPr>
        <p:txBody>
          <a:bodyPr wrap="square" rtlCol="0">
            <a:spAutoFit/>
          </a:bodyPr>
          <a:lstStyle/>
          <a:p>
            <a:pPr algn="ctr"/>
            <a:r>
              <a:rPr lang="en-US" sz="2800" dirty="0"/>
              <a:t>Mauro Ruggiero</a:t>
            </a:r>
          </a:p>
        </p:txBody>
      </p:sp>
      <p:sp>
        <p:nvSpPr>
          <p:cNvPr id="13" name="TextBox 12">
            <a:extLst>
              <a:ext uri="{FF2B5EF4-FFF2-40B4-BE49-F238E27FC236}">
                <a16:creationId xmlns:a16="http://schemas.microsoft.com/office/drawing/2014/main" id="{9FF8538D-6838-4196-B390-717D0C5CC8AE}"/>
              </a:ext>
            </a:extLst>
          </p:cNvPr>
          <p:cNvSpPr txBox="1"/>
          <p:nvPr/>
        </p:nvSpPr>
        <p:spPr>
          <a:xfrm>
            <a:off x="4760970" y="4235414"/>
            <a:ext cx="2523742" cy="512704"/>
          </a:xfrm>
          <a:prstGeom prst="rect">
            <a:avLst/>
          </a:prstGeom>
          <a:noFill/>
        </p:spPr>
        <p:txBody>
          <a:bodyPr wrap="square" rtlCol="0">
            <a:spAutoFit/>
          </a:bodyPr>
          <a:lstStyle/>
          <a:p>
            <a:pPr algn="ctr">
              <a:lnSpc>
                <a:spcPct val="85000"/>
              </a:lnSpc>
            </a:pPr>
            <a:r>
              <a:rPr lang="en-US" sz="1600" dirty="0"/>
              <a:t>Director, Global Travel Management, Finastra</a:t>
            </a:r>
          </a:p>
        </p:txBody>
      </p:sp>
    </p:spTree>
    <p:extLst>
      <p:ext uri="{BB962C8B-B14F-4D97-AF65-F5344CB8AC3E}">
        <p14:creationId xmlns:p14="http://schemas.microsoft.com/office/powerpoint/2010/main" val="4053283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Be a part of the change</a:t>
            </a:r>
          </a:p>
        </p:txBody>
      </p:sp>
      <p:pic>
        <p:nvPicPr>
          <p:cNvPr id="11" name="Picture 10">
            <a:extLst>
              <a:ext uri="{FF2B5EF4-FFF2-40B4-BE49-F238E27FC236}">
                <a16:creationId xmlns:a16="http://schemas.microsoft.com/office/drawing/2014/main" id="{CB5579CC-1846-470E-8A8E-9B8E45A51FB7}"/>
              </a:ext>
            </a:extLst>
          </p:cNvPr>
          <p:cNvPicPr>
            <a:picLocks noChangeAspect="1"/>
          </p:cNvPicPr>
          <p:nvPr/>
        </p:nvPicPr>
        <p:blipFill>
          <a:blip r:embed="rId3"/>
          <a:stretch>
            <a:fillRect/>
          </a:stretch>
        </p:blipFill>
        <p:spPr>
          <a:xfrm>
            <a:off x="588077" y="1013178"/>
            <a:ext cx="2172082" cy="3885025"/>
          </a:xfrm>
          <a:prstGeom prst="rect">
            <a:avLst/>
          </a:prstGeom>
          <a:ln>
            <a:noFill/>
          </a:ln>
          <a:effectLst>
            <a:outerShdw blurRad="292100" dist="139700" dir="2700000" algn="tl" rotWithShape="0">
              <a:srgbClr val="333333">
                <a:alpha val="65000"/>
              </a:srgbClr>
            </a:outerShdw>
          </a:effectLst>
        </p:spPr>
      </p:pic>
      <p:pic>
        <p:nvPicPr>
          <p:cNvPr id="12" name="Picture 11" descr="Graphical user interface, text, application&#10;&#10;Description automatically generated">
            <a:extLst>
              <a:ext uri="{FF2B5EF4-FFF2-40B4-BE49-F238E27FC236}">
                <a16:creationId xmlns:a16="http://schemas.microsoft.com/office/drawing/2014/main" id="{36020AD3-DCA0-4723-B81D-46D66B8BBD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0976" y="1588893"/>
            <a:ext cx="3413947" cy="763118"/>
          </a:xfrm>
          <a:prstGeom prst="rect">
            <a:avLst/>
          </a:prstGeom>
          <a:ln>
            <a:solidFill>
              <a:schemeClr val="bg2"/>
            </a:solidFill>
          </a:ln>
        </p:spPr>
      </p:pic>
      <p:pic>
        <p:nvPicPr>
          <p:cNvPr id="14" name="Picture 13" descr="Graphical user interface, text, application&#10;&#10;Description automatically generated">
            <a:extLst>
              <a:ext uri="{FF2B5EF4-FFF2-40B4-BE49-F238E27FC236}">
                <a16:creationId xmlns:a16="http://schemas.microsoft.com/office/drawing/2014/main" id="{7845366B-8CE9-4102-A232-0E54C1D49A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10976" y="3390731"/>
            <a:ext cx="3413947" cy="763118"/>
          </a:xfrm>
          <a:prstGeom prst="rect">
            <a:avLst/>
          </a:prstGeom>
        </p:spPr>
      </p:pic>
      <p:grpSp>
        <p:nvGrpSpPr>
          <p:cNvPr id="15" name="Group 14">
            <a:extLst>
              <a:ext uri="{FF2B5EF4-FFF2-40B4-BE49-F238E27FC236}">
                <a16:creationId xmlns:a16="http://schemas.microsoft.com/office/drawing/2014/main" id="{5083B7F3-B431-4EDA-915F-242F09D2269A}"/>
              </a:ext>
            </a:extLst>
          </p:cNvPr>
          <p:cNvGrpSpPr/>
          <p:nvPr/>
        </p:nvGrpSpPr>
        <p:grpSpPr>
          <a:xfrm>
            <a:off x="6536834" y="1198515"/>
            <a:ext cx="2019089" cy="3685912"/>
            <a:chOff x="454087" y="1212291"/>
            <a:chExt cx="2019089" cy="3685912"/>
          </a:xfrm>
        </p:grpSpPr>
        <p:pic>
          <p:nvPicPr>
            <p:cNvPr id="16" name="Picture 15" descr="A picture containing text, tree&#10;&#10;Description automatically generated">
              <a:extLst>
                <a:ext uri="{FF2B5EF4-FFF2-40B4-BE49-F238E27FC236}">
                  <a16:creationId xmlns:a16="http://schemas.microsoft.com/office/drawing/2014/main" id="{24C33FD5-27D9-4620-8A48-8E0A1157CA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7080" y="3628261"/>
              <a:ext cx="1386096" cy="1269942"/>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D9C59890-BA37-4367-848C-295E536007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8779" y="2410450"/>
              <a:ext cx="1386096" cy="1361840"/>
            </a:xfrm>
            <a:prstGeom prst="rect">
              <a:avLst/>
            </a:prstGeom>
          </p:spPr>
        </p:pic>
        <p:pic>
          <p:nvPicPr>
            <p:cNvPr id="18" name="Picture 17" descr="A picture containing text, person, screenshot, female&#10;&#10;Description automatically generated">
              <a:extLst>
                <a:ext uri="{FF2B5EF4-FFF2-40B4-BE49-F238E27FC236}">
                  <a16:creationId xmlns:a16="http://schemas.microsoft.com/office/drawing/2014/main" id="{7A67971E-F5E8-4BAC-A199-8BA4AAB0F07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4087" y="1212291"/>
              <a:ext cx="1386096" cy="1361840"/>
            </a:xfrm>
            <a:prstGeom prst="rect">
              <a:avLst/>
            </a:prstGeom>
          </p:spPr>
        </p:pic>
      </p:grpSp>
      <p:pic>
        <p:nvPicPr>
          <p:cNvPr id="3" name="Picture 2" descr="A picture containing text, sign, plant, screenshot&#10;&#10;Description automatically generated">
            <a:extLst>
              <a:ext uri="{FF2B5EF4-FFF2-40B4-BE49-F238E27FC236}">
                <a16:creationId xmlns:a16="http://schemas.microsoft.com/office/drawing/2014/main" id="{C8F03489-2F2A-43D3-8AA5-35A7CF85DB7F}"/>
              </a:ext>
            </a:extLst>
          </p:cNvPr>
          <p:cNvPicPr>
            <a:picLocks noChangeAspect="1"/>
          </p:cNvPicPr>
          <p:nvPr/>
        </p:nvPicPr>
        <p:blipFill>
          <a:blip r:embed="rId9"/>
          <a:stretch>
            <a:fillRect/>
          </a:stretch>
        </p:blipFill>
        <p:spPr>
          <a:xfrm>
            <a:off x="2910976" y="2489812"/>
            <a:ext cx="3413946" cy="763117"/>
          </a:xfrm>
          <a:prstGeom prst="rect">
            <a:avLst/>
          </a:prstGeom>
        </p:spPr>
      </p:pic>
    </p:spTree>
    <p:extLst>
      <p:ext uri="{BB962C8B-B14F-4D97-AF65-F5344CB8AC3E}">
        <p14:creationId xmlns:p14="http://schemas.microsoft.com/office/powerpoint/2010/main" val="1191041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Build your strategy</a:t>
            </a:r>
          </a:p>
        </p:txBody>
      </p:sp>
      <p:cxnSp>
        <p:nvCxnSpPr>
          <p:cNvPr id="8" name="Straight Connector 7">
            <a:extLst>
              <a:ext uri="{FF2B5EF4-FFF2-40B4-BE49-F238E27FC236}">
                <a16:creationId xmlns:a16="http://schemas.microsoft.com/office/drawing/2014/main" id="{4C9F979E-1E12-478C-BD02-7FDA54087288}"/>
              </a:ext>
            </a:extLst>
          </p:cNvPr>
          <p:cNvCxnSpPr/>
          <p:nvPr/>
        </p:nvCxnSpPr>
        <p:spPr>
          <a:xfrm>
            <a:off x="1" y="2726149"/>
            <a:ext cx="9144000" cy="0"/>
          </a:xfrm>
          <a:prstGeom prst="line">
            <a:avLst/>
          </a:prstGeom>
          <a:ln w="209550">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37FAE7E-7943-4B8A-9E5B-8231BC309380}"/>
              </a:ext>
            </a:extLst>
          </p:cNvPr>
          <p:cNvCxnSpPr/>
          <p:nvPr/>
        </p:nvCxnSpPr>
        <p:spPr>
          <a:xfrm flipH="1" flipV="1">
            <a:off x="940449" y="1585708"/>
            <a:ext cx="7666" cy="1147381"/>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FC82FDD-EF35-4FEA-8D1D-363F70591EBD}"/>
              </a:ext>
            </a:extLst>
          </p:cNvPr>
          <p:cNvSpPr/>
          <p:nvPr/>
        </p:nvSpPr>
        <p:spPr>
          <a:xfrm>
            <a:off x="635293" y="1491446"/>
            <a:ext cx="640080" cy="640080"/>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Freeform 11">
            <a:extLst>
              <a:ext uri="{FF2B5EF4-FFF2-40B4-BE49-F238E27FC236}">
                <a16:creationId xmlns:a16="http://schemas.microsoft.com/office/drawing/2014/main" id="{D2CD6DE3-1F99-441E-9D73-11DC5FF16DD9}"/>
              </a:ext>
            </a:extLst>
          </p:cNvPr>
          <p:cNvSpPr>
            <a:spLocks noEditPoints="1"/>
          </p:cNvSpPr>
          <p:nvPr/>
        </p:nvSpPr>
        <p:spPr bwMode="auto">
          <a:xfrm>
            <a:off x="790596" y="1659557"/>
            <a:ext cx="320801" cy="302378"/>
          </a:xfrm>
          <a:custGeom>
            <a:avLst/>
            <a:gdLst/>
            <a:ahLst/>
            <a:cxnLst>
              <a:cxn ang="0">
                <a:pos x="19" y="250"/>
              </a:cxn>
              <a:cxn ang="0">
                <a:pos x="73" y="212"/>
              </a:cxn>
              <a:cxn ang="0">
                <a:pos x="428" y="212"/>
              </a:cxn>
              <a:cxn ang="0">
                <a:pos x="481" y="250"/>
              </a:cxn>
              <a:cxn ang="0">
                <a:pos x="250" y="0"/>
              </a:cxn>
              <a:cxn ang="0">
                <a:pos x="250" y="73"/>
              </a:cxn>
              <a:cxn ang="0">
                <a:pos x="250" y="0"/>
              </a:cxn>
              <a:cxn ang="0">
                <a:pos x="68" y="105"/>
              </a:cxn>
              <a:cxn ang="0">
                <a:pos x="58" y="140"/>
              </a:cxn>
              <a:cxn ang="0">
                <a:pos x="112" y="152"/>
              </a:cxn>
              <a:cxn ang="0">
                <a:pos x="151" y="21"/>
              </a:cxn>
              <a:cxn ang="0">
                <a:pos x="118" y="41"/>
              </a:cxn>
              <a:cxn ang="0">
                <a:pos x="171" y="93"/>
              </a:cxn>
              <a:cxn ang="0">
                <a:pos x="151" y="21"/>
              </a:cxn>
              <a:cxn ang="0">
                <a:pos x="451" y="115"/>
              </a:cxn>
              <a:cxn ang="0">
                <a:pos x="386" y="137"/>
              </a:cxn>
              <a:cxn ang="0">
                <a:pos x="414" y="158"/>
              </a:cxn>
              <a:cxn ang="0">
                <a:pos x="349" y="21"/>
              </a:cxn>
              <a:cxn ang="0">
                <a:pos x="330" y="93"/>
              </a:cxn>
              <a:cxn ang="0">
                <a:pos x="382" y="41"/>
              </a:cxn>
              <a:cxn ang="0">
                <a:pos x="265" y="190"/>
              </a:cxn>
              <a:cxn ang="0">
                <a:pos x="286" y="243"/>
              </a:cxn>
              <a:cxn ang="0">
                <a:pos x="380" y="228"/>
              </a:cxn>
              <a:cxn ang="0">
                <a:pos x="177" y="362"/>
              </a:cxn>
              <a:cxn ang="0">
                <a:pos x="185" y="381"/>
              </a:cxn>
              <a:cxn ang="0">
                <a:pos x="324" y="366"/>
              </a:cxn>
              <a:cxn ang="0">
                <a:pos x="288" y="290"/>
              </a:cxn>
              <a:cxn ang="0">
                <a:pos x="250" y="333"/>
              </a:cxn>
              <a:cxn ang="0">
                <a:pos x="212" y="290"/>
              </a:cxn>
              <a:cxn ang="0">
                <a:pos x="176" y="280"/>
              </a:cxn>
              <a:cxn ang="0">
                <a:pos x="162" y="245"/>
              </a:cxn>
              <a:cxn ang="0">
                <a:pos x="180" y="213"/>
              </a:cxn>
              <a:cxn ang="0">
                <a:pos x="176" y="156"/>
              </a:cxn>
              <a:cxn ang="0">
                <a:pos x="234" y="159"/>
              </a:cxn>
              <a:cxn ang="0">
                <a:pos x="266" y="141"/>
              </a:cxn>
              <a:cxn ang="0">
                <a:pos x="301" y="156"/>
              </a:cxn>
              <a:cxn ang="0">
                <a:pos x="311" y="191"/>
              </a:cxn>
              <a:cxn ang="0">
                <a:pos x="354" y="229"/>
              </a:cxn>
              <a:cxn ang="0">
                <a:pos x="311" y="267"/>
              </a:cxn>
              <a:cxn ang="0">
                <a:pos x="301" y="303"/>
              </a:cxn>
              <a:cxn ang="0">
                <a:pos x="206" y="481"/>
              </a:cxn>
              <a:cxn ang="0">
                <a:pos x="268" y="500"/>
              </a:cxn>
              <a:cxn ang="0">
                <a:pos x="315" y="469"/>
              </a:cxn>
              <a:cxn ang="0">
                <a:pos x="178" y="406"/>
              </a:cxn>
            </a:cxnLst>
            <a:rect l="0" t="0" r="r" b="b"/>
            <a:pathLst>
              <a:path w="500" h="500">
                <a:moveTo>
                  <a:pt x="92" y="231"/>
                </a:moveTo>
                <a:cubicBezTo>
                  <a:pt x="92" y="241"/>
                  <a:pt x="83" y="250"/>
                  <a:pt x="73" y="250"/>
                </a:cubicBezTo>
                <a:cubicBezTo>
                  <a:pt x="19" y="250"/>
                  <a:pt x="19" y="250"/>
                  <a:pt x="19" y="250"/>
                </a:cubicBezTo>
                <a:cubicBezTo>
                  <a:pt x="9" y="250"/>
                  <a:pt x="0" y="241"/>
                  <a:pt x="0" y="231"/>
                </a:cubicBezTo>
                <a:cubicBezTo>
                  <a:pt x="0" y="220"/>
                  <a:pt x="9" y="212"/>
                  <a:pt x="19" y="212"/>
                </a:cubicBezTo>
                <a:cubicBezTo>
                  <a:pt x="73" y="212"/>
                  <a:pt x="73" y="212"/>
                  <a:pt x="73" y="212"/>
                </a:cubicBezTo>
                <a:cubicBezTo>
                  <a:pt x="83" y="212"/>
                  <a:pt x="92" y="220"/>
                  <a:pt x="92" y="231"/>
                </a:cubicBezTo>
                <a:close/>
                <a:moveTo>
                  <a:pt x="481" y="212"/>
                </a:moveTo>
                <a:cubicBezTo>
                  <a:pt x="428" y="212"/>
                  <a:pt x="428" y="212"/>
                  <a:pt x="428" y="212"/>
                </a:cubicBezTo>
                <a:cubicBezTo>
                  <a:pt x="417" y="212"/>
                  <a:pt x="409" y="220"/>
                  <a:pt x="409" y="231"/>
                </a:cubicBezTo>
                <a:cubicBezTo>
                  <a:pt x="409" y="241"/>
                  <a:pt x="417" y="250"/>
                  <a:pt x="428" y="250"/>
                </a:cubicBezTo>
                <a:cubicBezTo>
                  <a:pt x="481" y="250"/>
                  <a:pt x="481" y="250"/>
                  <a:pt x="481" y="250"/>
                </a:cubicBezTo>
                <a:cubicBezTo>
                  <a:pt x="491" y="250"/>
                  <a:pt x="500" y="241"/>
                  <a:pt x="500" y="231"/>
                </a:cubicBezTo>
                <a:cubicBezTo>
                  <a:pt x="500" y="220"/>
                  <a:pt x="491" y="212"/>
                  <a:pt x="481" y="212"/>
                </a:cubicBezTo>
                <a:close/>
                <a:moveTo>
                  <a:pt x="250" y="0"/>
                </a:moveTo>
                <a:cubicBezTo>
                  <a:pt x="240" y="0"/>
                  <a:pt x="231" y="9"/>
                  <a:pt x="231" y="19"/>
                </a:cubicBezTo>
                <a:cubicBezTo>
                  <a:pt x="231" y="54"/>
                  <a:pt x="231" y="54"/>
                  <a:pt x="231" y="54"/>
                </a:cubicBezTo>
                <a:cubicBezTo>
                  <a:pt x="231" y="64"/>
                  <a:pt x="240" y="73"/>
                  <a:pt x="250" y="73"/>
                </a:cubicBezTo>
                <a:cubicBezTo>
                  <a:pt x="261" y="73"/>
                  <a:pt x="269" y="64"/>
                  <a:pt x="269" y="54"/>
                </a:cubicBezTo>
                <a:cubicBezTo>
                  <a:pt x="269" y="19"/>
                  <a:pt x="269" y="19"/>
                  <a:pt x="269" y="19"/>
                </a:cubicBezTo>
                <a:cubicBezTo>
                  <a:pt x="269" y="9"/>
                  <a:pt x="261" y="0"/>
                  <a:pt x="250" y="0"/>
                </a:cubicBezTo>
                <a:close/>
                <a:moveTo>
                  <a:pt x="106" y="126"/>
                </a:moveTo>
                <a:cubicBezTo>
                  <a:pt x="78" y="108"/>
                  <a:pt x="78" y="108"/>
                  <a:pt x="78" y="108"/>
                </a:cubicBezTo>
                <a:cubicBezTo>
                  <a:pt x="75" y="106"/>
                  <a:pt x="71" y="105"/>
                  <a:pt x="68" y="105"/>
                </a:cubicBezTo>
                <a:cubicBezTo>
                  <a:pt x="61" y="105"/>
                  <a:pt x="55" y="109"/>
                  <a:pt x="52" y="114"/>
                </a:cubicBezTo>
                <a:cubicBezTo>
                  <a:pt x="49" y="119"/>
                  <a:pt x="48" y="124"/>
                  <a:pt x="49" y="129"/>
                </a:cubicBezTo>
                <a:cubicBezTo>
                  <a:pt x="51" y="134"/>
                  <a:pt x="54" y="138"/>
                  <a:pt x="58" y="140"/>
                </a:cubicBezTo>
                <a:cubicBezTo>
                  <a:pt x="86" y="158"/>
                  <a:pt x="86" y="158"/>
                  <a:pt x="86" y="158"/>
                </a:cubicBezTo>
                <a:cubicBezTo>
                  <a:pt x="89" y="160"/>
                  <a:pt x="93" y="161"/>
                  <a:pt x="96" y="161"/>
                </a:cubicBezTo>
                <a:cubicBezTo>
                  <a:pt x="103" y="161"/>
                  <a:pt x="109" y="158"/>
                  <a:pt x="112" y="152"/>
                </a:cubicBezTo>
                <a:cubicBezTo>
                  <a:pt x="115" y="148"/>
                  <a:pt x="116" y="143"/>
                  <a:pt x="115" y="138"/>
                </a:cubicBezTo>
                <a:cubicBezTo>
                  <a:pt x="114" y="133"/>
                  <a:pt x="111" y="129"/>
                  <a:pt x="106" y="126"/>
                </a:cubicBezTo>
                <a:close/>
                <a:moveTo>
                  <a:pt x="151" y="21"/>
                </a:moveTo>
                <a:cubicBezTo>
                  <a:pt x="146" y="13"/>
                  <a:pt x="134" y="10"/>
                  <a:pt x="125" y="15"/>
                </a:cubicBezTo>
                <a:cubicBezTo>
                  <a:pt x="121" y="17"/>
                  <a:pt x="118" y="21"/>
                  <a:pt x="116" y="26"/>
                </a:cubicBezTo>
                <a:cubicBezTo>
                  <a:pt x="115" y="31"/>
                  <a:pt x="116" y="36"/>
                  <a:pt x="118" y="41"/>
                </a:cubicBezTo>
                <a:cubicBezTo>
                  <a:pt x="145" y="86"/>
                  <a:pt x="145" y="86"/>
                  <a:pt x="145" y="86"/>
                </a:cubicBezTo>
                <a:cubicBezTo>
                  <a:pt x="149" y="92"/>
                  <a:pt x="155" y="96"/>
                  <a:pt x="162" y="96"/>
                </a:cubicBezTo>
                <a:cubicBezTo>
                  <a:pt x="165" y="96"/>
                  <a:pt x="168" y="95"/>
                  <a:pt x="171" y="93"/>
                </a:cubicBezTo>
                <a:cubicBezTo>
                  <a:pt x="175" y="91"/>
                  <a:pt x="179" y="87"/>
                  <a:pt x="180" y="82"/>
                </a:cubicBezTo>
                <a:cubicBezTo>
                  <a:pt x="181" y="77"/>
                  <a:pt x="180" y="72"/>
                  <a:pt x="178" y="67"/>
                </a:cubicBezTo>
                <a:lnTo>
                  <a:pt x="151" y="21"/>
                </a:lnTo>
                <a:close/>
                <a:moveTo>
                  <a:pt x="444" y="141"/>
                </a:moveTo>
                <a:cubicBezTo>
                  <a:pt x="449" y="138"/>
                  <a:pt x="452" y="134"/>
                  <a:pt x="453" y="129"/>
                </a:cubicBezTo>
                <a:cubicBezTo>
                  <a:pt x="454" y="124"/>
                  <a:pt x="454" y="119"/>
                  <a:pt x="451" y="115"/>
                </a:cubicBezTo>
                <a:cubicBezTo>
                  <a:pt x="446" y="106"/>
                  <a:pt x="434" y="103"/>
                  <a:pt x="425" y="108"/>
                </a:cubicBezTo>
                <a:cubicBezTo>
                  <a:pt x="395" y="126"/>
                  <a:pt x="395" y="126"/>
                  <a:pt x="395" y="126"/>
                </a:cubicBezTo>
                <a:cubicBezTo>
                  <a:pt x="390" y="128"/>
                  <a:pt x="387" y="132"/>
                  <a:pt x="386" y="137"/>
                </a:cubicBezTo>
                <a:cubicBezTo>
                  <a:pt x="385" y="142"/>
                  <a:pt x="385" y="147"/>
                  <a:pt x="388" y="152"/>
                </a:cubicBezTo>
                <a:cubicBezTo>
                  <a:pt x="391" y="157"/>
                  <a:pt x="397" y="161"/>
                  <a:pt x="404" y="161"/>
                </a:cubicBezTo>
                <a:cubicBezTo>
                  <a:pt x="408" y="161"/>
                  <a:pt x="411" y="160"/>
                  <a:pt x="414" y="158"/>
                </a:cubicBezTo>
                <a:lnTo>
                  <a:pt x="444" y="141"/>
                </a:lnTo>
                <a:close/>
                <a:moveTo>
                  <a:pt x="375" y="15"/>
                </a:moveTo>
                <a:cubicBezTo>
                  <a:pt x="367" y="10"/>
                  <a:pt x="355" y="13"/>
                  <a:pt x="349" y="21"/>
                </a:cubicBezTo>
                <a:cubicBezTo>
                  <a:pt x="323" y="67"/>
                  <a:pt x="323" y="67"/>
                  <a:pt x="323" y="67"/>
                </a:cubicBezTo>
                <a:cubicBezTo>
                  <a:pt x="320" y="72"/>
                  <a:pt x="319" y="77"/>
                  <a:pt x="321" y="82"/>
                </a:cubicBezTo>
                <a:cubicBezTo>
                  <a:pt x="322" y="87"/>
                  <a:pt x="325" y="91"/>
                  <a:pt x="330" y="93"/>
                </a:cubicBezTo>
                <a:cubicBezTo>
                  <a:pt x="332" y="95"/>
                  <a:pt x="335" y="96"/>
                  <a:pt x="339" y="96"/>
                </a:cubicBezTo>
                <a:cubicBezTo>
                  <a:pt x="346" y="96"/>
                  <a:pt x="352" y="92"/>
                  <a:pt x="355" y="86"/>
                </a:cubicBezTo>
                <a:cubicBezTo>
                  <a:pt x="382" y="41"/>
                  <a:pt x="382" y="41"/>
                  <a:pt x="382" y="41"/>
                </a:cubicBezTo>
                <a:cubicBezTo>
                  <a:pt x="385" y="36"/>
                  <a:pt x="385" y="31"/>
                  <a:pt x="384" y="26"/>
                </a:cubicBezTo>
                <a:cubicBezTo>
                  <a:pt x="383" y="21"/>
                  <a:pt x="380" y="17"/>
                  <a:pt x="375" y="15"/>
                </a:cubicBezTo>
                <a:close/>
                <a:moveTo>
                  <a:pt x="265" y="190"/>
                </a:moveTo>
                <a:cubicBezTo>
                  <a:pt x="244" y="182"/>
                  <a:pt x="221" y="192"/>
                  <a:pt x="212" y="212"/>
                </a:cubicBezTo>
                <a:cubicBezTo>
                  <a:pt x="204" y="233"/>
                  <a:pt x="214" y="256"/>
                  <a:pt x="234" y="264"/>
                </a:cubicBezTo>
                <a:cubicBezTo>
                  <a:pt x="254" y="273"/>
                  <a:pt x="278" y="263"/>
                  <a:pt x="286" y="243"/>
                </a:cubicBezTo>
                <a:cubicBezTo>
                  <a:pt x="295" y="222"/>
                  <a:pt x="285" y="199"/>
                  <a:pt x="265" y="190"/>
                </a:cubicBezTo>
                <a:close/>
                <a:moveTo>
                  <a:pt x="324" y="362"/>
                </a:moveTo>
                <a:cubicBezTo>
                  <a:pt x="328" y="313"/>
                  <a:pt x="380" y="285"/>
                  <a:pt x="380" y="228"/>
                </a:cubicBezTo>
                <a:cubicBezTo>
                  <a:pt x="379" y="157"/>
                  <a:pt x="321" y="99"/>
                  <a:pt x="250" y="99"/>
                </a:cubicBezTo>
                <a:cubicBezTo>
                  <a:pt x="178" y="99"/>
                  <a:pt x="120" y="158"/>
                  <a:pt x="120" y="229"/>
                </a:cubicBezTo>
                <a:cubicBezTo>
                  <a:pt x="121" y="286"/>
                  <a:pt x="173" y="314"/>
                  <a:pt x="177" y="362"/>
                </a:cubicBezTo>
                <a:cubicBezTo>
                  <a:pt x="177" y="367"/>
                  <a:pt x="177" y="367"/>
                  <a:pt x="177" y="367"/>
                </a:cubicBezTo>
                <a:cubicBezTo>
                  <a:pt x="177" y="373"/>
                  <a:pt x="177" y="373"/>
                  <a:pt x="177" y="373"/>
                </a:cubicBezTo>
                <a:cubicBezTo>
                  <a:pt x="177" y="378"/>
                  <a:pt x="181" y="381"/>
                  <a:pt x="185" y="381"/>
                </a:cubicBezTo>
                <a:cubicBezTo>
                  <a:pt x="316" y="381"/>
                  <a:pt x="316" y="381"/>
                  <a:pt x="316" y="381"/>
                </a:cubicBezTo>
                <a:cubicBezTo>
                  <a:pt x="320" y="381"/>
                  <a:pt x="324" y="377"/>
                  <a:pt x="324" y="373"/>
                </a:cubicBezTo>
                <a:cubicBezTo>
                  <a:pt x="324" y="366"/>
                  <a:pt x="324" y="366"/>
                  <a:pt x="324" y="366"/>
                </a:cubicBezTo>
                <a:lnTo>
                  <a:pt x="324" y="362"/>
                </a:lnTo>
                <a:close/>
                <a:moveTo>
                  <a:pt x="301" y="303"/>
                </a:moveTo>
                <a:cubicBezTo>
                  <a:pt x="288" y="290"/>
                  <a:pt x="288" y="290"/>
                  <a:pt x="288" y="290"/>
                </a:cubicBezTo>
                <a:cubicBezTo>
                  <a:pt x="282" y="294"/>
                  <a:pt x="274" y="298"/>
                  <a:pt x="266" y="299"/>
                </a:cubicBezTo>
                <a:cubicBezTo>
                  <a:pt x="266" y="317"/>
                  <a:pt x="266" y="317"/>
                  <a:pt x="266" y="317"/>
                </a:cubicBezTo>
                <a:cubicBezTo>
                  <a:pt x="266" y="326"/>
                  <a:pt x="259" y="333"/>
                  <a:pt x="250" y="333"/>
                </a:cubicBezTo>
                <a:cubicBezTo>
                  <a:pt x="241" y="333"/>
                  <a:pt x="234" y="326"/>
                  <a:pt x="234" y="317"/>
                </a:cubicBezTo>
                <a:cubicBezTo>
                  <a:pt x="234" y="299"/>
                  <a:pt x="234" y="299"/>
                  <a:pt x="234" y="299"/>
                </a:cubicBezTo>
                <a:cubicBezTo>
                  <a:pt x="226" y="298"/>
                  <a:pt x="218" y="294"/>
                  <a:pt x="212" y="290"/>
                </a:cubicBezTo>
                <a:cubicBezTo>
                  <a:pt x="199" y="303"/>
                  <a:pt x="199" y="303"/>
                  <a:pt x="199" y="303"/>
                </a:cubicBezTo>
                <a:cubicBezTo>
                  <a:pt x="193" y="309"/>
                  <a:pt x="183" y="309"/>
                  <a:pt x="176" y="303"/>
                </a:cubicBezTo>
                <a:cubicBezTo>
                  <a:pt x="170" y="297"/>
                  <a:pt x="170" y="286"/>
                  <a:pt x="176" y="280"/>
                </a:cubicBezTo>
                <a:cubicBezTo>
                  <a:pt x="189" y="267"/>
                  <a:pt x="189" y="267"/>
                  <a:pt x="189" y="267"/>
                </a:cubicBezTo>
                <a:cubicBezTo>
                  <a:pt x="185" y="261"/>
                  <a:pt x="182" y="253"/>
                  <a:pt x="180" y="245"/>
                </a:cubicBezTo>
                <a:cubicBezTo>
                  <a:pt x="162" y="245"/>
                  <a:pt x="162" y="245"/>
                  <a:pt x="162" y="245"/>
                </a:cubicBezTo>
                <a:cubicBezTo>
                  <a:pt x="153" y="245"/>
                  <a:pt x="146" y="238"/>
                  <a:pt x="146" y="229"/>
                </a:cubicBezTo>
                <a:cubicBezTo>
                  <a:pt x="146" y="220"/>
                  <a:pt x="153" y="213"/>
                  <a:pt x="162" y="213"/>
                </a:cubicBezTo>
                <a:cubicBezTo>
                  <a:pt x="180" y="213"/>
                  <a:pt x="180" y="213"/>
                  <a:pt x="180" y="213"/>
                </a:cubicBezTo>
                <a:cubicBezTo>
                  <a:pt x="182" y="205"/>
                  <a:pt x="185" y="198"/>
                  <a:pt x="189" y="191"/>
                </a:cubicBezTo>
                <a:cubicBezTo>
                  <a:pt x="176" y="178"/>
                  <a:pt x="176" y="178"/>
                  <a:pt x="176" y="178"/>
                </a:cubicBezTo>
                <a:cubicBezTo>
                  <a:pt x="170" y="172"/>
                  <a:pt x="170" y="162"/>
                  <a:pt x="176" y="156"/>
                </a:cubicBezTo>
                <a:cubicBezTo>
                  <a:pt x="183" y="149"/>
                  <a:pt x="193" y="149"/>
                  <a:pt x="199" y="156"/>
                </a:cubicBezTo>
                <a:cubicBezTo>
                  <a:pt x="212" y="168"/>
                  <a:pt x="212" y="168"/>
                  <a:pt x="212" y="168"/>
                </a:cubicBezTo>
                <a:cubicBezTo>
                  <a:pt x="218" y="164"/>
                  <a:pt x="226" y="161"/>
                  <a:pt x="234" y="159"/>
                </a:cubicBezTo>
                <a:cubicBezTo>
                  <a:pt x="234" y="141"/>
                  <a:pt x="234" y="141"/>
                  <a:pt x="234" y="141"/>
                </a:cubicBezTo>
                <a:cubicBezTo>
                  <a:pt x="234" y="132"/>
                  <a:pt x="241" y="125"/>
                  <a:pt x="250" y="125"/>
                </a:cubicBezTo>
                <a:cubicBezTo>
                  <a:pt x="259" y="125"/>
                  <a:pt x="266" y="132"/>
                  <a:pt x="266" y="141"/>
                </a:cubicBezTo>
                <a:cubicBezTo>
                  <a:pt x="266" y="159"/>
                  <a:pt x="266" y="159"/>
                  <a:pt x="266" y="159"/>
                </a:cubicBezTo>
                <a:cubicBezTo>
                  <a:pt x="274" y="161"/>
                  <a:pt x="282" y="164"/>
                  <a:pt x="288" y="168"/>
                </a:cubicBezTo>
                <a:cubicBezTo>
                  <a:pt x="301" y="156"/>
                  <a:pt x="301" y="156"/>
                  <a:pt x="301" y="156"/>
                </a:cubicBezTo>
                <a:cubicBezTo>
                  <a:pt x="307" y="149"/>
                  <a:pt x="317" y="149"/>
                  <a:pt x="324" y="156"/>
                </a:cubicBezTo>
                <a:cubicBezTo>
                  <a:pt x="330" y="162"/>
                  <a:pt x="330" y="172"/>
                  <a:pt x="324" y="178"/>
                </a:cubicBezTo>
                <a:cubicBezTo>
                  <a:pt x="311" y="191"/>
                  <a:pt x="311" y="191"/>
                  <a:pt x="311" y="191"/>
                </a:cubicBezTo>
                <a:cubicBezTo>
                  <a:pt x="315" y="198"/>
                  <a:pt x="318" y="205"/>
                  <a:pt x="320" y="213"/>
                </a:cubicBezTo>
                <a:cubicBezTo>
                  <a:pt x="338" y="213"/>
                  <a:pt x="338" y="213"/>
                  <a:pt x="338" y="213"/>
                </a:cubicBezTo>
                <a:cubicBezTo>
                  <a:pt x="347" y="213"/>
                  <a:pt x="354" y="220"/>
                  <a:pt x="354" y="229"/>
                </a:cubicBezTo>
                <a:cubicBezTo>
                  <a:pt x="354" y="238"/>
                  <a:pt x="347" y="245"/>
                  <a:pt x="338" y="245"/>
                </a:cubicBezTo>
                <a:cubicBezTo>
                  <a:pt x="320" y="245"/>
                  <a:pt x="320" y="245"/>
                  <a:pt x="320" y="245"/>
                </a:cubicBezTo>
                <a:cubicBezTo>
                  <a:pt x="318" y="253"/>
                  <a:pt x="315" y="261"/>
                  <a:pt x="311" y="267"/>
                </a:cubicBezTo>
                <a:cubicBezTo>
                  <a:pt x="324" y="280"/>
                  <a:pt x="324" y="280"/>
                  <a:pt x="324" y="280"/>
                </a:cubicBezTo>
                <a:cubicBezTo>
                  <a:pt x="330" y="286"/>
                  <a:pt x="330" y="297"/>
                  <a:pt x="324" y="303"/>
                </a:cubicBezTo>
                <a:cubicBezTo>
                  <a:pt x="317" y="309"/>
                  <a:pt x="307" y="309"/>
                  <a:pt x="301" y="303"/>
                </a:cubicBezTo>
                <a:close/>
                <a:moveTo>
                  <a:pt x="178" y="454"/>
                </a:moveTo>
                <a:cubicBezTo>
                  <a:pt x="178" y="461"/>
                  <a:pt x="182" y="467"/>
                  <a:pt x="186" y="470"/>
                </a:cubicBezTo>
                <a:cubicBezTo>
                  <a:pt x="192" y="475"/>
                  <a:pt x="199" y="478"/>
                  <a:pt x="206" y="481"/>
                </a:cubicBezTo>
                <a:cubicBezTo>
                  <a:pt x="209" y="482"/>
                  <a:pt x="212" y="482"/>
                  <a:pt x="214" y="483"/>
                </a:cubicBezTo>
                <a:cubicBezTo>
                  <a:pt x="215" y="492"/>
                  <a:pt x="223" y="500"/>
                  <a:pt x="233" y="500"/>
                </a:cubicBezTo>
                <a:cubicBezTo>
                  <a:pt x="268" y="500"/>
                  <a:pt x="268" y="500"/>
                  <a:pt x="268" y="500"/>
                </a:cubicBezTo>
                <a:cubicBezTo>
                  <a:pt x="278" y="500"/>
                  <a:pt x="286" y="492"/>
                  <a:pt x="286" y="482"/>
                </a:cubicBezTo>
                <a:cubicBezTo>
                  <a:pt x="291" y="481"/>
                  <a:pt x="296" y="479"/>
                  <a:pt x="301" y="477"/>
                </a:cubicBezTo>
                <a:cubicBezTo>
                  <a:pt x="306" y="475"/>
                  <a:pt x="311" y="473"/>
                  <a:pt x="315" y="469"/>
                </a:cubicBezTo>
                <a:cubicBezTo>
                  <a:pt x="319" y="466"/>
                  <a:pt x="322" y="460"/>
                  <a:pt x="322" y="454"/>
                </a:cubicBezTo>
                <a:cubicBezTo>
                  <a:pt x="322" y="405"/>
                  <a:pt x="322" y="405"/>
                  <a:pt x="322" y="405"/>
                </a:cubicBezTo>
                <a:cubicBezTo>
                  <a:pt x="178" y="406"/>
                  <a:pt x="178" y="406"/>
                  <a:pt x="178" y="406"/>
                </a:cubicBezTo>
                <a:lnTo>
                  <a:pt x="178" y="454"/>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Rectangle 11">
            <a:extLst>
              <a:ext uri="{FF2B5EF4-FFF2-40B4-BE49-F238E27FC236}">
                <a16:creationId xmlns:a16="http://schemas.microsoft.com/office/drawing/2014/main" id="{A87DE083-9CFE-4871-8782-B101873B0C5C}"/>
              </a:ext>
            </a:extLst>
          </p:cNvPr>
          <p:cNvSpPr/>
          <p:nvPr/>
        </p:nvSpPr>
        <p:spPr>
          <a:xfrm>
            <a:off x="3662704" y="2042128"/>
            <a:ext cx="2230468" cy="5856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80" tIns="0" rIns="68580" bIns="0" rtlCol="0" anchor="t" anchorCtr="0"/>
          <a:lstStyle/>
          <a:p>
            <a:pPr marL="0" lvl="1">
              <a:spcAft>
                <a:spcPts val="450"/>
              </a:spcAft>
            </a:pPr>
            <a:r>
              <a:rPr lang="en-US" dirty="0">
                <a:solidFill>
                  <a:schemeClr val="tx1"/>
                </a:solidFill>
                <a:ea typeface="Times New Roman"/>
                <a:cs typeface="Calibri"/>
              </a:rPr>
              <a:t>Map campaigns and develop messages</a:t>
            </a:r>
            <a:endParaRPr lang="en-US" dirty="0">
              <a:solidFill>
                <a:schemeClr val="tx1"/>
              </a:solidFill>
              <a:cs typeface="Calibri"/>
            </a:endParaRPr>
          </a:p>
        </p:txBody>
      </p:sp>
      <p:sp>
        <p:nvSpPr>
          <p:cNvPr id="13" name="Rectangle 12">
            <a:extLst>
              <a:ext uri="{FF2B5EF4-FFF2-40B4-BE49-F238E27FC236}">
                <a16:creationId xmlns:a16="http://schemas.microsoft.com/office/drawing/2014/main" id="{5BFAEF85-8424-431F-8115-660BD6A9B096}"/>
              </a:ext>
            </a:extLst>
          </p:cNvPr>
          <p:cNvSpPr/>
          <p:nvPr/>
        </p:nvSpPr>
        <p:spPr>
          <a:xfrm>
            <a:off x="1149719" y="2037526"/>
            <a:ext cx="1629721" cy="4763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80" tIns="0" rIns="68580" bIns="0" rtlCol="0" anchor="t" anchorCtr="0"/>
          <a:lstStyle/>
          <a:p>
            <a:pPr marL="0" lvl="1">
              <a:spcAft>
                <a:spcPts val="450"/>
              </a:spcAft>
            </a:pPr>
            <a:r>
              <a:rPr lang="en-US" dirty="0">
                <a:solidFill>
                  <a:schemeClr val="tx1"/>
                </a:solidFill>
                <a:cs typeface="Calibri"/>
              </a:rPr>
              <a:t>Define goals </a:t>
            </a:r>
            <a:br>
              <a:rPr lang="en-US" dirty="0">
                <a:solidFill>
                  <a:schemeClr val="tx1"/>
                </a:solidFill>
                <a:cs typeface="Calibri"/>
              </a:rPr>
            </a:br>
            <a:r>
              <a:rPr lang="en-US" dirty="0">
                <a:solidFill>
                  <a:schemeClr val="tx1"/>
                </a:solidFill>
                <a:cs typeface="Calibri"/>
              </a:rPr>
              <a:t>and priorities</a:t>
            </a:r>
          </a:p>
        </p:txBody>
      </p:sp>
      <p:sp>
        <p:nvSpPr>
          <p:cNvPr id="14" name="Rectangle 13">
            <a:extLst>
              <a:ext uri="{FF2B5EF4-FFF2-40B4-BE49-F238E27FC236}">
                <a16:creationId xmlns:a16="http://schemas.microsoft.com/office/drawing/2014/main" id="{B9AA8E8C-99CE-4C82-BBA9-EEF2B4DABF34}"/>
              </a:ext>
            </a:extLst>
          </p:cNvPr>
          <p:cNvSpPr/>
          <p:nvPr/>
        </p:nvSpPr>
        <p:spPr>
          <a:xfrm>
            <a:off x="2144951" y="2957314"/>
            <a:ext cx="2317201" cy="646331"/>
          </a:xfrm>
          <a:prstGeom prst="rect">
            <a:avLst/>
          </a:prstGeom>
        </p:spPr>
        <p:txBody>
          <a:bodyPr wrap="square">
            <a:spAutoFit/>
          </a:bodyPr>
          <a:lstStyle/>
          <a:p>
            <a:pPr marL="0" lvl="1">
              <a:spcAft>
                <a:spcPts val="450"/>
              </a:spcAft>
            </a:pPr>
            <a:r>
              <a:rPr lang="en-US" dirty="0">
                <a:ea typeface="Times New Roman"/>
                <a:cs typeface="Calibri"/>
              </a:rPr>
              <a:t>Conduct channel and asset inventory</a:t>
            </a:r>
            <a:endParaRPr lang="en-US" dirty="0">
              <a:cs typeface="Calibri"/>
            </a:endParaRPr>
          </a:p>
        </p:txBody>
      </p:sp>
      <p:cxnSp>
        <p:nvCxnSpPr>
          <p:cNvPr id="15" name="Straight Connector 14">
            <a:extLst>
              <a:ext uri="{FF2B5EF4-FFF2-40B4-BE49-F238E27FC236}">
                <a16:creationId xmlns:a16="http://schemas.microsoft.com/office/drawing/2014/main" id="{456A20AD-EE10-4E7C-BF04-C72619A00E43}"/>
              </a:ext>
            </a:extLst>
          </p:cNvPr>
          <p:cNvCxnSpPr/>
          <p:nvPr/>
        </p:nvCxnSpPr>
        <p:spPr>
          <a:xfrm flipH="1">
            <a:off x="2103113" y="2747056"/>
            <a:ext cx="7666" cy="1147381"/>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2417B0C-8123-4691-B460-878AF0484144}"/>
              </a:ext>
            </a:extLst>
          </p:cNvPr>
          <p:cNvCxnSpPr/>
          <p:nvPr/>
        </p:nvCxnSpPr>
        <p:spPr>
          <a:xfrm flipH="1" flipV="1">
            <a:off x="3450060" y="1587354"/>
            <a:ext cx="7666" cy="1147381"/>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5F18CA52-5B2A-4767-B042-33546EDE368F}"/>
              </a:ext>
            </a:extLst>
          </p:cNvPr>
          <p:cNvSpPr/>
          <p:nvPr/>
        </p:nvSpPr>
        <p:spPr>
          <a:xfrm flipV="1">
            <a:off x="2053094" y="2656875"/>
            <a:ext cx="137170" cy="135345"/>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 name="Oval 17">
            <a:extLst>
              <a:ext uri="{FF2B5EF4-FFF2-40B4-BE49-F238E27FC236}">
                <a16:creationId xmlns:a16="http://schemas.microsoft.com/office/drawing/2014/main" id="{2843F020-DFC5-4934-8282-6E8F877E82C0}"/>
              </a:ext>
            </a:extLst>
          </p:cNvPr>
          <p:cNvSpPr/>
          <p:nvPr/>
        </p:nvSpPr>
        <p:spPr>
          <a:xfrm>
            <a:off x="1790526" y="3508967"/>
            <a:ext cx="640080" cy="640080"/>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4" name="Freeform 11">
            <a:extLst>
              <a:ext uri="{FF2B5EF4-FFF2-40B4-BE49-F238E27FC236}">
                <a16:creationId xmlns:a16="http://schemas.microsoft.com/office/drawing/2014/main" id="{00CFE6C1-3042-4FEE-8EEB-206464F33B5A}"/>
              </a:ext>
            </a:extLst>
          </p:cNvPr>
          <p:cNvSpPr>
            <a:spLocks noEditPoints="1"/>
          </p:cNvSpPr>
          <p:nvPr/>
        </p:nvSpPr>
        <p:spPr bwMode="auto">
          <a:xfrm>
            <a:off x="1957932" y="3677078"/>
            <a:ext cx="320801" cy="302378"/>
          </a:xfrm>
          <a:custGeom>
            <a:avLst/>
            <a:gdLst/>
            <a:ahLst/>
            <a:cxnLst>
              <a:cxn ang="0">
                <a:pos x="19" y="250"/>
              </a:cxn>
              <a:cxn ang="0">
                <a:pos x="73" y="212"/>
              </a:cxn>
              <a:cxn ang="0">
                <a:pos x="428" y="212"/>
              </a:cxn>
              <a:cxn ang="0">
                <a:pos x="481" y="250"/>
              </a:cxn>
              <a:cxn ang="0">
                <a:pos x="250" y="0"/>
              </a:cxn>
              <a:cxn ang="0">
                <a:pos x="250" y="73"/>
              </a:cxn>
              <a:cxn ang="0">
                <a:pos x="250" y="0"/>
              </a:cxn>
              <a:cxn ang="0">
                <a:pos x="68" y="105"/>
              </a:cxn>
              <a:cxn ang="0">
                <a:pos x="58" y="140"/>
              </a:cxn>
              <a:cxn ang="0">
                <a:pos x="112" y="152"/>
              </a:cxn>
              <a:cxn ang="0">
                <a:pos x="151" y="21"/>
              </a:cxn>
              <a:cxn ang="0">
                <a:pos x="118" y="41"/>
              </a:cxn>
              <a:cxn ang="0">
                <a:pos x="171" y="93"/>
              </a:cxn>
              <a:cxn ang="0">
                <a:pos x="151" y="21"/>
              </a:cxn>
              <a:cxn ang="0">
                <a:pos x="451" y="115"/>
              </a:cxn>
              <a:cxn ang="0">
                <a:pos x="386" y="137"/>
              </a:cxn>
              <a:cxn ang="0">
                <a:pos x="414" y="158"/>
              </a:cxn>
              <a:cxn ang="0">
                <a:pos x="349" y="21"/>
              </a:cxn>
              <a:cxn ang="0">
                <a:pos x="330" y="93"/>
              </a:cxn>
              <a:cxn ang="0">
                <a:pos x="382" y="41"/>
              </a:cxn>
              <a:cxn ang="0">
                <a:pos x="265" y="190"/>
              </a:cxn>
              <a:cxn ang="0">
                <a:pos x="286" y="243"/>
              </a:cxn>
              <a:cxn ang="0">
                <a:pos x="380" y="228"/>
              </a:cxn>
              <a:cxn ang="0">
                <a:pos x="177" y="362"/>
              </a:cxn>
              <a:cxn ang="0">
                <a:pos x="185" y="381"/>
              </a:cxn>
              <a:cxn ang="0">
                <a:pos x="324" y="366"/>
              </a:cxn>
              <a:cxn ang="0">
                <a:pos x="288" y="290"/>
              </a:cxn>
              <a:cxn ang="0">
                <a:pos x="250" y="333"/>
              </a:cxn>
              <a:cxn ang="0">
                <a:pos x="212" y="290"/>
              </a:cxn>
              <a:cxn ang="0">
                <a:pos x="176" y="280"/>
              </a:cxn>
              <a:cxn ang="0">
                <a:pos x="162" y="245"/>
              </a:cxn>
              <a:cxn ang="0">
                <a:pos x="180" y="213"/>
              </a:cxn>
              <a:cxn ang="0">
                <a:pos x="176" y="156"/>
              </a:cxn>
              <a:cxn ang="0">
                <a:pos x="234" y="159"/>
              </a:cxn>
              <a:cxn ang="0">
                <a:pos x="266" y="141"/>
              </a:cxn>
              <a:cxn ang="0">
                <a:pos x="301" y="156"/>
              </a:cxn>
              <a:cxn ang="0">
                <a:pos x="311" y="191"/>
              </a:cxn>
              <a:cxn ang="0">
                <a:pos x="354" y="229"/>
              </a:cxn>
              <a:cxn ang="0">
                <a:pos x="311" y="267"/>
              </a:cxn>
              <a:cxn ang="0">
                <a:pos x="301" y="303"/>
              </a:cxn>
              <a:cxn ang="0">
                <a:pos x="206" y="481"/>
              </a:cxn>
              <a:cxn ang="0">
                <a:pos x="268" y="500"/>
              </a:cxn>
              <a:cxn ang="0">
                <a:pos x="315" y="469"/>
              </a:cxn>
              <a:cxn ang="0">
                <a:pos x="178" y="406"/>
              </a:cxn>
            </a:cxnLst>
            <a:rect l="0" t="0" r="r" b="b"/>
            <a:pathLst>
              <a:path w="500" h="500">
                <a:moveTo>
                  <a:pt x="92" y="231"/>
                </a:moveTo>
                <a:cubicBezTo>
                  <a:pt x="92" y="241"/>
                  <a:pt x="83" y="250"/>
                  <a:pt x="73" y="250"/>
                </a:cubicBezTo>
                <a:cubicBezTo>
                  <a:pt x="19" y="250"/>
                  <a:pt x="19" y="250"/>
                  <a:pt x="19" y="250"/>
                </a:cubicBezTo>
                <a:cubicBezTo>
                  <a:pt x="9" y="250"/>
                  <a:pt x="0" y="241"/>
                  <a:pt x="0" y="231"/>
                </a:cubicBezTo>
                <a:cubicBezTo>
                  <a:pt x="0" y="220"/>
                  <a:pt x="9" y="212"/>
                  <a:pt x="19" y="212"/>
                </a:cubicBezTo>
                <a:cubicBezTo>
                  <a:pt x="73" y="212"/>
                  <a:pt x="73" y="212"/>
                  <a:pt x="73" y="212"/>
                </a:cubicBezTo>
                <a:cubicBezTo>
                  <a:pt x="83" y="212"/>
                  <a:pt x="92" y="220"/>
                  <a:pt x="92" y="231"/>
                </a:cubicBezTo>
                <a:close/>
                <a:moveTo>
                  <a:pt x="481" y="212"/>
                </a:moveTo>
                <a:cubicBezTo>
                  <a:pt x="428" y="212"/>
                  <a:pt x="428" y="212"/>
                  <a:pt x="428" y="212"/>
                </a:cubicBezTo>
                <a:cubicBezTo>
                  <a:pt x="417" y="212"/>
                  <a:pt x="409" y="220"/>
                  <a:pt x="409" y="231"/>
                </a:cubicBezTo>
                <a:cubicBezTo>
                  <a:pt x="409" y="241"/>
                  <a:pt x="417" y="250"/>
                  <a:pt x="428" y="250"/>
                </a:cubicBezTo>
                <a:cubicBezTo>
                  <a:pt x="481" y="250"/>
                  <a:pt x="481" y="250"/>
                  <a:pt x="481" y="250"/>
                </a:cubicBezTo>
                <a:cubicBezTo>
                  <a:pt x="491" y="250"/>
                  <a:pt x="500" y="241"/>
                  <a:pt x="500" y="231"/>
                </a:cubicBezTo>
                <a:cubicBezTo>
                  <a:pt x="500" y="220"/>
                  <a:pt x="491" y="212"/>
                  <a:pt x="481" y="212"/>
                </a:cubicBezTo>
                <a:close/>
                <a:moveTo>
                  <a:pt x="250" y="0"/>
                </a:moveTo>
                <a:cubicBezTo>
                  <a:pt x="240" y="0"/>
                  <a:pt x="231" y="9"/>
                  <a:pt x="231" y="19"/>
                </a:cubicBezTo>
                <a:cubicBezTo>
                  <a:pt x="231" y="54"/>
                  <a:pt x="231" y="54"/>
                  <a:pt x="231" y="54"/>
                </a:cubicBezTo>
                <a:cubicBezTo>
                  <a:pt x="231" y="64"/>
                  <a:pt x="240" y="73"/>
                  <a:pt x="250" y="73"/>
                </a:cubicBezTo>
                <a:cubicBezTo>
                  <a:pt x="261" y="73"/>
                  <a:pt x="269" y="64"/>
                  <a:pt x="269" y="54"/>
                </a:cubicBezTo>
                <a:cubicBezTo>
                  <a:pt x="269" y="19"/>
                  <a:pt x="269" y="19"/>
                  <a:pt x="269" y="19"/>
                </a:cubicBezTo>
                <a:cubicBezTo>
                  <a:pt x="269" y="9"/>
                  <a:pt x="261" y="0"/>
                  <a:pt x="250" y="0"/>
                </a:cubicBezTo>
                <a:close/>
                <a:moveTo>
                  <a:pt x="106" y="126"/>
                </a:moveTo>
                <a:cubicBezTo>
                  <a:pt x="78" y="108"/>
                  <a:pt x="78" y="108"/>
                  <a:pt x="78" y="108"/>
                </a:cubicBezTo>
                <a:cubicBezTo>
                  <a:pt x="75" y="106"/>
                  <a:pt x="71" y="105"/>
                  <a:pt x="68" y="105"/>
                </a:cubicBezTo>
                <a:cubicBezTo>
                  <a:pt x="61" y="105"/>
                  <a:pt x="55" y="109"/>
                  <a:pt x="52" y="114"/>
                </a:cubicBezTo>
                <a:cubicBezTo>
                  <a:pt x="49" y="119"/>
                  <a:pt x="48" y="124"/>
                  <a:pt x="49" y="129"/>
                </a:cubicBezTo>
                <a:cubicBezTo>
                  <a:pt x="51" y="134"/>
                  <a:pt x="54" y="138"/>
                  <a:pt x="58" y="140"/>
                </a:cubicBezTo>
                <a:cubicBezTo>
                  <a:pt x="86" y="158"/>
                  <a:pt x="86" y="158"/>
                  <a:pt x="86" y="158"/>
                </a:cubicBezTo>
                <a:cubicBezTo>
                  <a:pt x="89" y="160"/>
                  <a:pt x="93" y="161"/>
                  <a:pt x="96" y="161"/>
                </a:cubicBezTo>
                <a:cubicBezTo>
                  <a:pt x="103" y="161"/>
                  <a:pt x="109" y="158"/>
                  <a:pt x="112" y="152"/>
                </a:cubicBezTo>
                <a:cubicBezTo>
                  <a:pt x="115" y="148"/>
                  <a:pt x="116" y="143"/>
                  <a:pt x="115" y="138"/>
                </a:cubicBezTo>
                <a:cubicBezTo>
                  <a:pt x="114" y="133"/>
                  <a:pt x="111" y="129"/>
                  <a:pt x="106" y="126"/>
                </a:cubicBezTo>
                <a:close/>
                <a:moveTo>
                  <a:pt x="151" y="21"/>
                </a:moveTo>
                <a:cubicBezTo>
                  <a:pt x="146" y="13"/>
                  <a:pt x="134" y="10"/>
                  <a:pt x="125" y="15"/>
                </a:cubicBezTo>
                <a:cubicBezTo>
                  <a:pt x="121" y="17"/>
                  <a:pt x="118" y="21"/>
                  <a:pt x="116" y="26"/>
                </a:cubicBezTo>
                <a:cubicBezTo>
                  <a:pt x="115" y="31"/>
                  <a:pt x="116" y="36"/>
                  <a:pt x="118" y="41"/>
                </a:cubicBezTo>
                <a:cubicBezTo>
                  <a:pt x="145" y="86"/>
                  <a:pt x="145" y="86"/>
                  <a:pt x="145" y="86"/>
                </a:cubicBezTo>
                <a:cubicBezTo>
                  <a:pt x="149" y="92"/>
                  <a:pt x="155" y="96"/>
                  <a:pt x="162" y="96"/>
                </a:cubicBezTo>
                <a:cubicBezTo>
                  <a:pt x="165" y="96"/>
                  <a:pt x="168" y="95"/>
                  <a:pt x="171" y="93"/>
                </a:cubicBezTo>
                <a:cubicBezTo>
                  <a:pt x="175" y="91"/>
                  <a:pt x="179" y="87"/>
                  <a:pt x="180" y="82"/>
                </a:cubicBezTo>
                <a:cubicBezTo>
                  <a:pt x="181" y="77"/>
                  <a:pt x="180" y="72"/>
                  <a:pt x="178" y="67"/>
                </a:cubicBezTo>
                <a:lnTo>
                  <a:pt x="151" y="21"/>
                </a:lnTo>
                <a:close/>
                <a:moveTo>
                  <a:pt x="444" y="141"/>
                </a:moveTo>
                <a:cubicBezTo>
                  <a:pt x="449" y="138"/>
                  <a:pt x="452" y="134"/>
                  <a:pt x="453" y="129"/>
                </a:cubicBezTo>
                <a:cubicBezTo>
                  <a:pt x="454" y="124"/>
                  <a:pt x="454" y="119"/>
                  <a:pt x="451" y="115"/>
                </a:cubicBezTo>
                <a:cubicBezTo>
                  <a:pt x="446" y="106"/>
                  <a:pt x="434" y="103"/>
                  <a:pt x="425" y="108"/>
                </a:cubicBezTo>
                <a:cubicBezTo>
                  <a:pt x="395" y="126"/>
                  <a:pt x="395" y="126"/>
                  <a:pt x="395" y="126"/>
                </a:cubicBezTo>
                <a:cubicBezTo>
                  <a:pt x="390" y="128"/>
                  <a:pt x="387" y="132"/>
                  <a:pt x="386" y="137"/>
                </a:cubicBezTo>
                <a:cubicBezTo>
                  <a:pt x="385" y="142"/>
                  <a:pt x="385" y="147"/>
                  <a:pt x="388" y="152"/>
                </a:cubicBezTo>
                <a:cubicBezTo>
                  <a:pt x="391" y="157"/>
                  <a:pt x="397" y="161"/>
                  <a:pt x="404" y="161"/>
                </a:cubicBezTo>
                <a:cubicBezTo>
                  <a:pt x="408" y="161"/>
                  <a:pt x="411" y="160"/>
                  <a:pt x="414" y="158"/>
                </a:cubicBezTo>
                <a:lnTo>
                  <a:pt x="444" y="141"/>
                </a:lnTo>
                <a:close/>
                <a:moveTo>
                  <a:pt x="375" y="15"/>
                </a:moveTo>
                <a:cubicBezTo>
                  <a:pt x="367" y="10"/>
                  <a:pt x="355" y="13"/>
                  <a:pt x="349" y="21"/>
                </a:cubicBezTo>
                <a:cubicBezTo>
                  <a:pt x="323" y="67"/>
                  <a:pt x="323" y="67"/>
                  <a:pt x="323" y="67"/>
                </a:cubicBezTo>
                <a:cubicBezTo>
                  <a:pt x="320" y="72"/>
                  <a:pt x="319" y="77"/>
                  <a:pt x="321" y="82"/>
                </a:cubicBezTo>
                <a:cubicBezTo>
                  <a:pt x="322" y="87"/>
                  <a:pt x="325" y="91"/>
                  <a:pt x="330" y="93"/>
                </a:cubicBezTo>
                <a:cubicBezTo>
                  <a:pt x="332" y="95"/>
                  <a:pt x="335" y="96"/>
                  <a:pt x="339" y="96"/>
                </a:cubicBezTo>
                <a:cubicBezTo>
                  <a:pt x="346" y="96"/>
                  <a:pt x="352" y="92"/>
                  <a:pt x="355" y="86"/>
                </a:cubicBezTo>
                <a:cubicBezTo>
                  <a:pt x="382" y="41"/>
                  <a:pt x="382" y="41"/>
                  <a:pt x="382" y="41"/>
                </a:cubicBezTo>
                <a:cubicBezTo>
                  <a:pt x="385" y="36"/>
                  <a:pt x="385" y="31"/>
                  <a:pt x="384" y="26"/>
                </a:cubicBezTo>
                <a:cubicBezTo>
                  <a:pt x="383" y="21"/>
                  <a:pt x="380" y="17"/>
                  <a:pt x="375" y="15"/>
                </a:cubicBezTo>
                <a:close/>
                <a:moveTo>
                  <a:pt x="265" y="190"/>
                </a:moveTo>
                <a:cubicBezTo>
                  <a:pt x="244" y="182"/>
                  <a:pt x="221" y="192"/>
                  <a:pt x="212" y="212"/>
                </a:cubicBezTo>
                <a:cubicBezTo>
                  <a:pt x="204" y="233"/>
                  <a:pt x="214" y="256"/>
                  <a:pt x="234" y="264"/>
                </a:cubicBezTo>
                <a:cubicBezTo>
                  <a:pt x="254" y="273"/>
                  <a:pt x="278" y="263"/>
                  <a:pt x="286" y="243"/>
                </a:cubicBezTo>
                <a:cubicBezTo>
                  <a:pt x="295" y="222"/>
                  <a:pt x="285" y="199"/>
                  <a:pt x="265" y="190"/>
                </a:cubicBezTo>
                <a:close/>
                <a:moveTo>
                  <a:pt x="324" y="362"/>
                </a:moveTo>
                <a:cubicBezTo>
                  <a:pt x="328" y="313"/>
                  <a:pt x="380" y="285"/>
                  <a:pt x="380" y="228"/>
                </a:cubicBezTo>
                <a:cubicBezTo>
                  <a:pt x="379" y="157"/>
                  <a:pt x="321" y="99"/>
                  <a:pt x="250" y="99"/>
                </a:cubicBezTo>
                <a:cubicBezTo>
                  <a:pt x="178" y="99"/>
                  <a:pt x="120" y="158"/>
                  <a:pt x="120" y="229"/>
                </a:cubicBezTo>
                <a:cubicBezTo>
                  <a:pt x="121" y="286"/>
                  <a:pt x="173" y="314"/>
                  <a:pt x="177" y="362"/>
                </a:cubicBezTo>
                <a:cubicBezTo>
                  <a:pt x="177" y="367"/>
                  <a:pt x="177" y="367"/>
                  <a:pt x="177" y="367"/>
                </a:cubicBezTo>
                <a:cubicBezTo>
                  <a:pt x="177" y="373"/>
                  <a:pt x="177" y="373"/>
                  <a:pt x="177" y="373"/>
                </a:cubicBezTo>
                <a:cubicBezTo>
                  <a:pt x="177" y="378"/>
                  <a:pt x="181" y="381"/>
                  <a:pt x="185" y="381"/>
                </a:cubicBezTo>
                <a:cubicBezTo>
                  <a:pt x="316" y="381"/>
                  <a:pt x="316" y="381"/>
                  <a:pt x="316" y="381"/>
                </a:cubicBezTo>
                <a:cubicBezTo>
                  <a:pt x="320" y="381"/>
                  <a:pt x="324" y="377"/>
                  <a:pt x="324" y="373"/>
                </a:cubicBezTo>
                <a:cubicBezTo>
                  <a:pt x="324" y="366"/>
                  <a:pt x="324" y="366"/>
                  <a:pt x="324" y="366"/>
                </a:cubicBezTo>
                <a:lnTo>
                  <a:pt x="324" y="362"/>
                </a:lnTo>
                <a:close/>
                <a:moveTo>
                  <a:pt x="301" y="303"/>
                </a:moveTo>
                <a:cubicBezTo>
                  <a:pt x="288" y="290"/>
                  <a:pt x="288" y="290"/>
                  <a:pt x="288" y="290"/>
                </a:cubicBezTo>
                <a:cubicBezTo>
                  <a:pt x="282" y="294"/>
                  <a:pt x="274" y="298"/>
                  <a:pt x="266" y="299"/>
                </a:cubicBezTo>
                <a:cubicBezTo>
                  <a:pt x="266" y="317"/>
                  <a:pt x="266" y="317"/>
                  <a:pt x="266" y="317"/>
                </a:cubicBezTo>
                <a:cubicBezTo>
                  <a:pt x="266" y="326"/>
                  <a:pt x="259" y="333"/>
                  <a:pt x="250" y="333"/>
                </a:cubicBezTo>
                <a:cubicBezTo>
                  <a:pt x="241" y="333"/>
                  <a:pt x="234" y="326"/>
                  <a:pt x="234" y="317"/>
                </a:cubicBezTo>
                <a:cubicBezTo>
                  <a:pt x="234" y="299"/>
                  <a:pt x="234" y="299"/>
                  <a:pt x="234" y="299"/>
                </a:cubicBezTo>
                <a:cubicBezTo>
                  <a:pt x="226" y="298"/>
                  <a:pt x="218" y="294"/>
                  <a:pt x="212" y="290"/>
                </a:cubicBezTo>
                <a:cubicBezTo>
                  <a:pt x="199" y="303"/>
                  <a:pt x="199" y="303"/>
                  <a:pt x="199" y="303"/>
                </a:cubicBezTo>
                <a:cubicBezTo>
                  <a:pt x="193" y="309"/>
                  <a:pt x="183" y="309"/>
                  <a:pt x="176" y="303"/>
                </a:cubicBezTo>
                <a:cubicBezTo>
                  <a:pt x="170" y="297"/>
                  <a:pt x="170" y="286"/>
                  <a:pt x="176" y="280"/>
                </a:cubicBezTo>
                <a:cubicBezTo>
                  <a:pt x="189" y="267"/>
                  <a:pt x="189" y="267"/>
                  <a:pt x="189" y="267"/>
                </a:cubicBezTo>
                <a:cubicBezTo>
                  <a:pt x="185" y="261"/>
                  <a:pt x="182" y="253"/>
                  <a:pt x="180" y="245"/>
                </a:cubicBezTo>
                <a:cubicBezTo>
                  <a:pt x="162" y="245"/>
                  <a:pt x="162" y="245"/>
                  <a:pt x="162" y="245"/>
                </a:cubicBezTo>
                <a:cubicBezTo>
                  <a:pt x="153" y="245"/>
                  <a:pt x="146" y="238"/>
                  <a:pt x="146" y="229"/>
                </a:cubicBezTo>
                <a:cubicBezTo>
                  <a:pt x="146" y="220"/>
                  <a:pt x="153" y="213"/>
                  <a:pt x="162" y="213"/>
                </a:cubicBezTo>
                <a:cubicBezTo>
                  <a:pt x="180" y="213"/>
                  <a:pt x="180" y="213"/>
                  <a:pt x="180" y="213"/>
                </a:cubicBezTo>
                <a:cubicBezTo>
                  <a:pt x="182" y="205"/>
                  <a:pt x="185" y="198"/>
                  <a:pt x="189" y="191"/>
                </a:cubicBezTo>
                <a:cubicBezTo>
                  <a:pt x="176" y="178"/>
                  <a:pt x="176" y="178"/>
                  <a:pt x="176" y="178"/>
                </a:cubicBezTo>
                <a:cubicBezTo>
                  <a:pt x="170" y="172"/>
                  <a:pt x="170" y="162"/>
                  <a:pt x="176" y="156"/>
                </a:cubicBezTo>
                <a:cubicBezTo>
                  <a:pt x="183" y="149"/>
                  <a:pt x="193" y="149"/>
                  <a:pt x="199" y="156"/>
                </a:cubicBezTo>
                <a:cubicBezTo>
                  <a:pt x="212" y="168"/>
                  <a:pt x="212" y="168"/>
                  <a:pt x="212" y="168"/>
                </a:cubicBezTo>
                <a:cubicBezTo>
                  <a:pt x="218" y="164"/>
                  <a:pt x="226" y="161"/>
                  <a:pt x="234" y="159"/>
                </a:cubicBezTo>
                <a:cubicBezTo>
                  <a:pt x="234" y="141"/>
                  <a:pt x="234" y="141"/>
                  <a:pt x="234" y="141"/>
                </a:cubicBezTo>
                <a:cubicBezTo>
                  <a:pt x="234" y="132"/>
                  <a:pt x="241" y="125"/>
                  <a:pt x="250" y="125"/>
                </a:cubicBezTo>
                <a:cubicBezTo>
                  <a:pt x="259" y="125"/>
                  <a:pt x="266" y="132"/>
                  <a:pt x="266" y="141"/>
                </a:cubicBezTo>
                <a:cubicBezTo>
                  <a:pt x="266" y="159"/>
                  <a:pt x="266" y="159"/>
                  <a:pt x="266" y="159"/>
                </a:cubicBezTo>
                <a:cubicBezTo>
                  <a:pt x="274" y="161"/>
                  <a:pt x="282" y="164"/>
                  <a:pt x="288" y="168"/>
                </a:cubicBezTo>
                <a:cubicBezTo>
                  <a:pt x="301" y="156"/>
                  <a:pt x="301" y="156"/>
                  <a:pt x="301" y="156"/>
                </a:cubicBezTo>
                <a:cubicBezTo>
                  <a:pt x="307" y="149"/>
                  <a:pt x="317" y="149"/>
                  <a:pt x="324" y="156"/>
                </a:cubicBezTo>
                <a:cubicBezTo>
                  <a:pt x="330" y="162"/>
                  <a:pt x="330" y="172"/>
                  <a:pt x="324" y="178"/>
                </a:cubicBezTo>
                <a:cubicBezTo>
                  <a:pt x="311" y="191"/>
                  <a:pt x="311" y="191"/>
                  <a:pt x="311" y="191"/>
                </a:cubicBezTo>
                <a:cubicBezTo>
                  <a:pt x="315" y="198"/>
                  <a:pt x="318" y="205"/>
                  <a:pt x="320" y="213"/>
                </a:cubicBezTo>
                <a:cubicBezTo>
                  <a:pt x="338" y="213"/>
                  <a:pt x="338" y="213"/>
                  <a:pt x="338" y="213"/>
                </a:cubicBezTo>
                <a:cubicBezTo>
                  <a:pt x="347" y="213"/>
                  <a:pt x="354" y="220"/>
                  <a:pt x="354" y="229"/>
                </a:cubicBezTo>
                <a:cubicBezTo>
                  <a:pt x="354" y="238"/>
                  <a:pt x="347" y="245"/>
                  <a:pt x="338" y="245"/>
                </a:cubicBezTo>
                <a:cubicBezTo>
                  <a:pt x="320" y="245"/>
                  <a:pt x="320" y="245"/>
                  <a:pt x="320" y="245"/>
                </a:cubicBezTo>
                <a:cubicBezTo>
                  <a:pt x="318" y="253"/>
                  <a:pt x="315" y="261"/>
                  <a:pt x="311" y="267"/>
                </a:cubicBezTo>
                <a:cubicBezTo>
                  <a:pt x="324" y="280"/>
                  <a:pt x="324" y="280"/>
                  <a:pt x="324" y="280"/>
                </a:cubicBezTo>
                <a:cubicBezTo>
                  <a:pt x="330" y="286"/>
                  <a:pt x="330" y="297"/>
                  <a:pt x="324" y="303"/>
                </a:cubicBezTo>
                <a:cubicBezTo>
                  <a:pt x="317" y="309"/>
                  <a:pt x="307" y="309"/>
                  <a:pt x="301" y="303"/>
                </a:cubicBezTo>
                <a:close/>
                <a:moveTo>
                  <a:pt x="178" y="454"/>
                </a:moveTo>
                <a:cubicBezTo>
                  <a:pt x="178" y="461"/>
                  <a:pt x="182" y="467"/>
                  <a:pt x="186" y="470"/>
                </a:cubicBezTo>
                <a:cubicBezTo>
                  <a:pt x="192" y="475"/>
                  <a:pt x="199" y="478"/>
                  <a:pt x="206" y="481"/>
                </a:cubicBezTo>
                <a:cubicBezTo>
                  <a:pt x="209" y="482"/>
                  <a:pt x="212" y="482"/>
                  <a:pt x="214" y="483"/>
                </a:cubicBezTo>
                <a:cubicBezTo>
                  <a:pt x="215" y="492"/>
                  <a:pt x="223" y="500"/>
                  <a:pt x="233" y="500"/>
                </a:cubicBezTo>
                <a:cubicBezTo>
                  <a:pt x="268" y="500"/>
                  <a:pt x="268" y="500"/>
                  <a:pt x="268" y="500"/>
                </a:cubicBezTo>
                <a:cubicBezTo>
                  <a:pt x="278" y="500"/>
                  <a:pt x="286" y="492"/>
                  <a:pt x="286" y="482"/>
                </a:cubicBezTo>
                <a:cubicBezTo>
                  <a:pt x="291" y="481"/>
                  <a:pt x="296" y="479"/>
                  <a:pt x="301" y="477"/>
                </a:cubicBezTo>
                <a:cubicBezTo>
                  <a:pt x="306" y="475"/>
                  <a:pt x="311" y="473"/>
                  <a:pt x="315" y="469"/>
                </a:cubicBezTo>
                <a:cubicBezTo>
                  <a:pt x="319" y="466"/>
                  <a:pt x="322" y="460"/>
                  <a:pt x="322" y="454"/>
                </a:cubicBezTo>
                <a:cubicBezTo>
                  <a:pt x="322" y="405"/>
                  <a:pt x="322" y="405"/>
                  <a:pt x="322" y="405"/>
                </a:cubicBezTo>
                <a:cubicBezTo>
                  <a:pt x="178" y="406"/>
                  <a:pt x="178" y="406"/>
                  <a:pt x="178" y="406"/>
                </a:cubicBezTo>
                <a:lnTo>
                  <a:pt x="178" y="454"/>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Oval 24">
            <a:extLst>
              <a:ext uri="{FF2B5EF4-FFF2-40B4-BE49-F238E27FC236}">
                <a16:creationId xmlns:a16="http://schemas.microsoft.com/office/drawing/2014/main" id="{42F40B10-7D65-4A45-AEA8-6794CC5A080D}"/>
              </a:ext>
            </a:extLst>
          </p:cNvPr>
          <p:cNvSpPr/>
          <p:nvPr/>
        </p:nvSpPr>
        <p:spPr>
          <a:xfrm>
            <a:off x="3388777" y="2656875"/>
            <a:ext cx="137170" cy="135345"/>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6" name="Rectangle 25">
            <a:extLst>
              <a:ext uri="{FF2B5EF4-FFF2-40B4-BE49-F238E27FC236}">
                <a16:creationId xmlns:a16="http://schemas.microsoft.com/office/drawing/2014/main" id="{863612CB-E855-42D8-8356-E7AD8A7A655C}"/>
              </a:ext>
            </a:extLst>
          </p:cNvPr>
          <p:cNvSpPr/>
          <p:nvPr/>
        </p:nvSpPr>
        <p:spPr>
          <a:xfrm>
            <a:off x="4960122" y="3012353"/>
            <a:ext cx="2177907" cy="4763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80" tIns="0" rIns="68580" bIns="0" rtlCol="0" anchor="t" anchorCtr="0"/>
          <a:lstStyle/>
          <a:p>
            <a:pPr marL="0" lvl="1">
              <a:spcAft>
                <a:spcPts val="450"/>
              </a:spcAft>
            </a:pPr>
            <a:r>
              <a:rPr lang="en-US" altLang="ja-JP" dirty="0">
                <a:solidFill>
                  <a:schemeClr val="tx1"/>
                </a:solidFill>
                <a:cs typeface="Calibri"/>
              </a:rPr>
              <a:t>Develop marketing calendar</a:t>
            </a:r>
          </a:p>
        </p:txBody>
      </p:sp>
      <p:cxnSp>
        <p:nvCxnSpPr>
          <p:cNvPr id="27" name="Straight Connector 26">
            <a:extLst>
              <a:ext uri="{FF2B5EF4-FFF2-40B4-BE49-F238E27FC236}">
                <a16:creationId xmlns:a16="http://schemas.microsoft.com/office/drawing/2014/main" id="{3B149985-DDF1-4083-9F4B-D897C1A50BE8}"/>
              </a:ext>
            </a:extLst>
          </p:cNvPr>
          <p:cNvCxnSpPr/>
          <p:nvPr/>
        </p:nvCxnSpPr>
        <p:spPr>
          <a:xfrm flipH="1">
            <a:off x="4777296" y="2747056"/>
            <a:ext cx="7666" cy="1147381"/>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F83902A5-CB50-4BB3-931D-78D8FA96BB9E}"/>
              </a:ext>
            </a:extLst>
          </p:cNvPr>
          <p:cNvSpPr/>
          <p:nvPr/>
        </p:nvSpPr>
        <p:spPr>
          <a:xfrm flipV="1">
            <a:off x="4472539" y="3445176"/>
            <a:ext cx="640080" cy="6400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9" name="Oval 28">
            <a:extLst>
              <a:ext uri="{FF2B5EF4-FFF2-40B4-BE49-F238E27FC236}">
                <a16:creationId xmlns:a16="http://schemas.microsoft.com/office/drawing/2014/main" id="{9BC4D6E8-0FCB-4764-BFEC-577580C6F99E}"/>
              </a:ext>
            </a:extLst>
          </p:cNvPr>
          <p:cNvSpPr/>
          <p:nvPr/>
        </p:nvSpPr>
        <p:spPr>
          <a:xfrm flipV="1">
            <a:off x="4727277" y="2656875"/>
            <a:ext cx="137170" cy="135345"/>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0" name="Freeform 23">
            <a:extLst>
              <a:ext uri="{FF2B5EF4-FFF2-40B4-BE49-F238E27FC236}">
                <a16:creationId xmlns:a16="http://schemas.microsoft.com/office/drawing/2014/main" id="{E5AA6403-2803-4D5F-BE77-C4202D411292}"/>
              </a:ext>
            </a:extLst>
          </p:cNvPr>
          <p:cNvSpPr>
            <a:spLocks noEditPoints="1"/>
          </p:cNvSpPr>
          <p:nvPr/>
        </p:nvSpPr>
        <p:spPr bwMode="auto">
          <a:xfrm>
            <a:off x="4613043" y="3616924"/>
            <a:ext cx="309295" cy="323089"/>
          </a:xfrm>
          <a:custGeom>
            <a:avLst/>
            <a:gdLst/>
            <a:ahLst/>
            <a:cxnLst>
              <a:cxn ang="0">
                <a:pos x="191" y="488"/>
              </a:cxn>
              <a:cxn ang="0">
                <a:pos x="96" y="446"/>
              </a:cxn>
              <a:cxn ang="0">
                <a:pos x="138" y="430"/>
              </a:cxn>
              <a:cxn ang="0">
                <a:pos x="174" y="474"/>
              </a:cxn>
              <a:cxn ang="0">
                <a:pos x="187" y="483"/>
              </a:cxn>
              <a:cxn ang="0">
                <a:pos x="162" y="69"/>
              </a:cxn>
              <a:cxn ang="0">
                <a:pos x="177" y="48"/>
              </a:cxn>
              <a:cxn ang="0">
                <a:pos x="96" y="90"/>
              </a:cxn>
              <a:cxn ang="0">
                <a:pos x="129" y="310"/>
              </a:cxn>
              <a:cxn ang="0">
                <a:pos x="437" y="48"/>
              </a:cxn>
              <a:cxn ang="0">
                <a:pos x="391" y="60"/>
              </a:cxn>
              <a:cxn ang="0">
                <a:pos x="413" y="69"/>
              </a:cxn>
              <a:cxn ang="0">
                <a:pos x="445" y="415"/>
              </a:cxn>
              <a:cxn ang="0">
                <a:pos x="262" y="447"/>
              </a:cxn>
              <a:cxn ang="0">
                <a:pos x="287" y="472"/>
              </a:cxn>
              <a:cxn ang="0">
                <a:pos x="285" y="488"/>
              </a:cxn>
              <a:cxn ang="0">
                <a:pos x="480" y="446"/>
              </a:cxn>
              <a:cxn ang="0">
                <a:pos x="437" y="48"/>
              </a:cxn>
              <a:cxn ang="0">
                <a:pos x="417" y="290"/>
              </a:cxn>
              <a:cxn ang="0">
                <a:pos x="164" y="267"/>
              </a:cxn>
              <a:cxn ang="0">
                <a:pos x="417" y="209"/>
              </a:cxn>
              <a:cxn ang="0">
                <a:pos x="164" y="233"/>
              </a:cxn>
              <a:cxn ang="0">
                <a:pos x="417" y="209"/>
              </a:cxn>
              <a:cxn ang="0">
                <a:pos x="417" y="175"/>
              </a:cxn>
              <a:cxn ang="0">
                <a:pos x="164" y="152"/>
              </a:cxn>
              <a:cxn ang="0">
                <a:pos x="378" y="89"/>
              </a:cxn>
              <a:cxn ang="0">
                <a:pos x="191" y="53"/>
              </a:cxn>
              <a:cxn ang="0">
                <a:pos x="212" y="25"/>
              </a:cxn>
              <a:cxn ang="0">
                <a:pos x="284" y="0"/>
              </a:cxn>
              <a:cxn ang="0">
                <a:pos x="357" y="25"/>
              </a:cxn>
              <a:cxn ang="0">
                <a:pos x="378" y="53"/>
              </a:cxn>
              <a:cxn ang="0">
                <a:pos x="299" y="29"/>
              </a:cxn>
              <a:cxn ang="0">
                <a:pos x="268" y="29"/>
              </a:cxn>
              <a:cxn ang="0">
                <a:pos x="299" y="29"/>
              </a:cxn>
              <a:cxn ang="0">
                <a:pos x="429" y="376"/>
              </a:cxn>
              <a:cxn ang="0">
                <a:pos x="363" y="415"/>
              </a:cxn>
              <a:cxn ang="0">
                <a:pos x="319" y="375"/>
              </a:cxn>
              <a:cxn ang="0">
                <a:pos x="334" y="362"/>
              </a:cxn>
              <a:cxn ang="0">
                <a:pos x="357" y="381"/>
              </a:cxn>
              <a:cxn ang="0">
                <a:pos x="412" y="333"/>
              </a:cxn>
              <a:cxn ang="0">
                <a:pos x="302" y="376"/>
              </a:cxn>
              <a:cxn ang="0">
                <a:pos x="273" y="473"/>
              </a:cxn>
              <a:cxn ang="0">
                <a:pos x="198" y="475"/>
              </a:cxn>
              <a:cxn ang="0">
                <a:pos x="281" y="534"/>
              </a:cxn>
              <a:cxn ang="0">
                <a:pos x="254" y="500"/>
              </a:cxn>
              <a:cxn ang="0">
                <a:pos x="245" y="488"/>
              </a:cxn>
              <a:cxn ang="0">
                <a:pos x="256" y="497"/>
              </a:cxn>
              <a:cxn ang="0">
                <a:pos x="291" y="524"/>
              </a:cxn>
              <a:cxn ang="0">
                <a:pos x="221" y="427"/>
              </a:cxn>
              <a:cxn ang="0">
                <a:pos x="177" y="397"/>
              </a:cxn>
              <a:cxn ang="0">
                <a:pos x="154" y="434"/>
              </a:cxn>
              <a:cxn ang="0">
                <a:pos x="197" y="464"/>
              </a:cxn>
              <a:cxn ang="0">
                <a:pos x="221" y="427"/>
              </a:cxn>
              <a:cxn ang="0">
                <a:pos x="120" y="320"/>
              </a:cxn>
              <a:cxn ang="0">
                <a:pos x="77" y="363"/>
              </a:cxn>
              <a:cxn ang="0">
                <a:pos x="175" y="388"/>
              </a:cxn>
            </a:cxnLst>
            <a:rect l="0" t="0" r="r" b="b"/>
            <a:pathLst>
              <a:path w="480" h="534">
                <a:moveTo>
                  <a:pt x="187" y="483"/>
                </a:moveTo>
                <a:cubicBezTo>
                  <a:pt x="191" y="488"/>
                  <a:pt x="191" y="488"/>
                  <a:pt x="191" y="488"/>
                </a:cubicBezTo>
                <a:cubicBezTo>
                  <a:pt x="139" y="488"/>
                  <a:pt x="139" y="488"/>
                  <a:pt x="139" y="488"/>
                </a:cubicBezTo>
                <a:cubicBezTo>
                  <a:pt x="115" y="488"/>
                  <a:pt x="96" y="469"/>
                  <a:pt x="96" y="446"/>
                </a:cubicBezTo>
                <a:cubicBezTo>
                  <a:pt x="96" y="399"/>
                  <a:pt x="96" y="399"/>
                  <a:pt x="96" y="399"/>
                </a:cubicBezTo>
                <a:cubicBezTo>
                  <a:pt x="110" y="411"/>
                  <a:pt x="125" y="422"/>
                  <a:pt x="138" y="430"/>
                </a:cubicBezTo>
                <a:cubicBezTo>
                  <a:pt x="138" y="435"/>
                  <a:pt x="140" y="440"/>
                  <a:pt x="144" y="444"/>
                </a:cubicBezTo>
                <a:cubicBezTo>
                  <a:pt x="174" y="474"/>
                  <a:pt x="174" y="474"/>
                  <a:pt x="174" y="474"/>
                </a:cubicBezTo>
                <a:cubicBezTo>
                  <a:pt x="177" y="477"/>
                  <a:pt x="181" y="479"/>
                  <a:pt x="186" y="480"/>
                </a:cubicBezTo>
                <a:cubicBezTo>
                  <a:pt x="186" y="481"/>
                  <a:pt x="187" y="482"/>
                  <a:pt x="187" y="483"/>
                </a:cubicBezTo>
                <a:close/>
                <a:moveTo>
                  <a:pt x="129" y="102"/>
                </a:moveTo>
                <a:cubicBezTo>
                  <a:pt x="129" y="84"/>
                  <a:pt x="144" y="69"/>
                  <a:pt x="162" y="69"/>
                </a:cubicBezTo>
                <a:cubicBezTo>
                  <a:pt x="177" y="69"/>
                  <a:pt x="177" y="69"/>
                  <a:pt x="177" y="69"/>
                </a:cubicBezTo>
                <a:cubicBezTo>
                  <a:pt x="177" y="48"/>
                  <a:pt x="177" y="48"/>
                  <a:pt x="177" y="48"/>
                </a:cubicBezTo>
                <a:cubicBezTo>
                  <a:pt x="139" y="48"/>
                  <a:pt x="139" y="48"/>
                  <a:pt x="139" y="48"/>
                </a:cubicBezTo>
                <a:cubicBezTo>
                  <a:pt x="115" y="48"/>
                  <a:pt x="96" y="67"/>
                  <a:pt x="96" y="90"/>
                </a:cubicBezTo>
                <a:cubicBezTo>
                  <a:pt x="96" y="280"/>
                  <a:pt x="96" y="280"/>
                  <a:pt x="96" y="280"/>
                </a:cubicBezTo>
                <a:cubicBezTo>
                  <a:pt x="108" y="289"/>
                  <a:pt x="119" y="300"/>
                  <a:pt x="129" y="310"/>
                </a:cubicBezTo>
                <a:lnTo>
                  <a:pt x="129" y="102"/>
                </a:lnTo>
                <a:close/>
                <a:moveTo>
                  <a:pt x="437" y="48"/>
                </a:moveTo>
                <a:cubicBezTo>
                  <a:pt x="391" y="48"/>
                  <a:pt x="391" y="48"/>
                  <a:pt x="391" y="48"/>
                </a:cubicBezTo>
                <a:cubicBezTo>
                  <a:pt x="391" y="60"/>
                  <a:pt x="391" y="60"/>
                  <a:pt x="391" y="60"/>
                </a:cubicBezTo>
                <a:cubicBezTo>
                  <a:pt x="391" y="69"/>
                  <a:pt x="391" y="69"/>
                  <a:pt x="391" y="69"/>
                </a:cubicBezTo>
                <a:cubicBezTo>
                  <a:pt x="413" y="69"/>
                  <a:pt x="413" y="69"/>
                  <a:pt x="413" y="69"/>
                </a:cubicBezTo>
                <a:cubicBezTo>
                  <a:pt x="431" y="69"/>
                  <a:pt x="445" y="84"/>
                  <a:pt x="445" y="102"/>
                </a:cubicBezTo>
                <a:cubicBezTo>
                  <a:pt x="445" y="415"/>
                  <a:pt x="445" y="415"/>
                  <a:pt x="445" y="415"/>
                </a:cubicBezTo>
                <a:cubicBezTo>
                  <a:pt x="445" y="433"/>
                  <a:pt x="431" y="447"/>
                  <a:pt x="413" y="447"/>
                </a:cubicBezTo>
                <a:cubicBezTo>
                  <a:pt x="262" y="447"/>
                  <a:pt x="262" y="447"/>
                  <a:pt x="262" y="447"/>
                </a:cubicBezTo>
                <a:cubicBezTo>
                  <a:pt x="281" y="462"/>
                  <a:pt x="281" y="462"/>
                  <a:pt x="281" y="462"/>
                </a:cubicBezTo>
                <a:cubicBezTo>
                  <a:pt x="284" y="465"/>
                  <a:pt x="286" y="468"/>
                  <a:pt x="287" y="472"/>
                </a:cubicBezTo>
                <a:cubicBezTo>
                  <a:pt x="287" y="475"/>
                  <a:pt x="286" y="478"/>
                  <a:pt x="284" y="481"/>
                </a:cubicBezTo>
                <a:cubicBezTo>
                  <a:pt x="284" y="482"/>
                  <a:pt x="284" y="485"/>
                  <a:pt x="285" y="488"/>
                </a:cubicBezTo>
                <a:cubicBezTo>
                  <a:pt x="437" y="488"/>
                  <a:pt x="437" y="488"/>
                  <a:pt x="437" y="488"/>
                </a:cubicBezTo>
                <a:cubicBezTo>
                  <a:pt x="460" y="488"/>
                  <a:pt x="480" y="469"/>
                  <a:pt x="480" y="446"/>
                </a:cubicBezTo>
                <a:cubicBezTo>
                  <a:pt x="480" y="90"/>
                  <a:pt x="480" y="90"/>
                  <a:pt x="480" y="90"/>
                </a:cubicBezTo>
                <a:cubicBezTo>
                  <a:pt x="480" y="67"/>
                  <a:pt x="460" y="48"/>
                  <a:pt x="437" y="48"/>
                </a:cubicBezTo>
                <a:close/>
                <a:moveTo>
                  <a:pt x="164" y="290"/>
                </a:moveTo>
                <a:cubicBezTo>
                  <a:pt x="417" y="290"/>
                  <a:pt x="417" y="290"/>
                  <a:pt x="417" y="290"/>
                </a:cubicBezTo>
                <a:cubicBezTo>
                  <a:pt x="417" y="267"/>
                  <a:pt x="417" y="267"/>
                  <a:pt x="417" y="267"/>
                </a:cubicBezTo>
                <a:cubicBezTo>
                  <a:pt x="164" y="267"/>
                  <a:pt x="164" y="267"/>
                  <a:pt x="164" y="267"/>
                </a:cubicBezTo>
                <a:lnTo>
                  <a:pt x="164" y="290"/>
                </a:lnTo>
                <a:close/>
                <a:moveTo>
                  <a:pt x="417" y="209"/>
                </a:moveTo>
                <a:cubicBezTo>
                  <a:pt x="164" y="209"/>
                  <a:pt x="164" y="209"/>
                  <a:pt x="164" y="209"/>
                </a:cubicBezTo>
                <a:cubicBezTo>
                  <a:pt x="164" y="233"/>
                  <a:pt x="164" y="233"/>
                  <a:pt x="164" y="233"/>
                </a:cubicBezTo>
                <a:cubicBezTo>
                  <a:pt x="417" y="233"/>
                  <a:pt x="417" y="233"/>
                  <a:pt x="417" y="233"/>
                </a:cubicBezTo>
                <a:lnTo>
                  <a:pt x="417" y="209"/>
                </a:lnTo>
                <a:close/>
                <a:moveTo>
                  <a:pt x="164" y="175"/>
                </a:moveTo>
                <a:cubicBezTo>
                  <a:pt x="417" y="175"/>
                  <a:pt x="417" y="175"/>
                  <a:pt x="417" y="175"/>
                </a:cubicBezTo>
                <a:cubicBezTo>
                  <a:pt x="417" y="152"/>
                  <a:pt x="417" y="152"/>
                  <a:pt x="417" y="152"/>
                </a:cubicBezTo>
                <a:cubicBezTo>
                  <a:pt x="164" y="152"/>
                  <a:pt x="164" y="152"/>
                  <a:pt x="164" y="152"/>
                </a:cubicBezTo>
                <a:lnTo>
                  <a:pt x="164" y="175"/>
                </a:lnTo>
                <a:close/>
                <a:moveTo>
                  <a:pt x="378" y="89"/>
                </a:moveTo>
                <a:cubicBezTo>
                  <a:pt x="191" y="89"/>
                  <a:pt x="191" y="89"/>
                  <a:pt x="191" y="89"/>
                </a:cubicBezTo>
                <a:cubicBezTo>
                  <a:pt x="191" y="53"/>
                  <a:pt x="191" y="53"/>
                  <a:pt x="191" y="53"/>
                </a:cubicBezTo>
                <a:cubicBezTo>
                  <a:pt x="191" y="45"/>
                  <a:pt x="191" y="45"/>
                  <a:pt x="191" y="45"/>
                </a:cubicBezTo>
                <a:cubicBezTo>
                  <a:pt x="191" y="34"/>
                  <a:pt x="200" y="25"/>
                  <a:pt x="212" y="25"/>
                </a:cubicBezTo>
                <a:cubicBezTo>
                  <a:pt x="247" y="25"/>
                  <a:pt x="247" y="25"/>
                  <a:pt x="247" y="25"/>
                </a:cubicBezTo>
                <a:cubicBezTo>
                  <a:pt x="249" y="11"/>
                  <a:pt x="270" y="0"/>
                  <a:pt x="284" y="0"/>
                </a:cubicBezTo>
                <a:cubicBezTo>
                  <a:pt x="299" y="0"/>
                  <a:pt x="320" y="11"/>
                  <a:pt x="322" y="25"/>
                </a:cubicBezTo>
                <a:cubicBezTo>
                  <a:pt x="357" y="25"/>
                  <a:pt x="357" y="25"/>
                  <a:pt x="357" y="25"/>
                </a:cubicBezTo>
                <a:cubicBezTo>
                  <a:pt x="368" y="25"/>
                  <a:pt x="378" y="34"/>
                  <a:pt x="378" y="45"/>
                </a:cubicBezTo>
                <a:cubicBezTo>
                  <a:pt x="378" y="53"/>
                  <a:pt x="378" y="53"/>
                  <a:pt x="378" y="53"/>
                </a:cubicBezTo>
                <a:lnTo>
                  <a:pt x="378" y="89"/>
                </a:lnTo>
                <a:close/>
                <a:moveTo>
                  <a:pt x="299" y="29"/>
                </a:moveTo>
                <a:cubicBezTo>
                  <a:pt x="299" y="20"/>
                  <a:pt x="292" y="13"/>
                  <a:pt x="284" y="13"/>
                </a:cubicBezTo>
                <a:cubicBezTo>
                  <a:pt x="275" y="13"/>
                  <a:pt x="268" y="20"/>
                  <a:pt x="268" y="29"/>
                </a:cubicBezTo>
                <a:cubicBezTo>
                  <a:pt x="268" y="37"/>
                  <a:pt x="275" y="44"/>
                  <a:pt x="284" y="44"/>
                </a:cubicBezTo>
                <a:cubicBezTo>
                  <a:pt x="292" y="44"/>
                  <a:pt x="299" y="37"/>
                  <a:pt x="299" y="29"/>
                </a:cubicBezTo>
                <a:close/>
                <a:moveTo>
                  <a:pt x="365" y="440"/>
                </a:moveTo>
                <a:cubicBezTo>
                  <a:pt x="400" y="440"/>
                  <a:pt x="429" y="411"/>
                  <a:pt x="429" y="376"/>
                </a:cubicBezTo>
                <a:cubicBezTo>
                  <a:pt x="429" y="363"/>
                  <a:pt x="425" y="351"/>
                  <a:pt x="418" y="341"/>
                </a:cubicBezTo>
                <a:cubicBezTo>
                  <a:pt x="363" y="415"/>
                  <a:pt x="363" y="415"/>
                  <a:pt x="363" y="415"/>
                </a:cubicBezTo>
                <a:cubicBezTo>
                  <a:pt x="361" y="418"/>
                  <a:pt x="358" y="418"/>
                  <a:pt x="356" y="416"/>
                </a:cubicBezTo>
                <a:cubicBezTo>
                  <a:pt x="319" y="375"/>
                  <a:pt x="319" y="375"/>
                  <a:pt x="319" y="375"/>
                </a:cubicBezTo>
                <a:cubicBezTo>
                  <a:pt x="317" y="373"/>
                  <a:pt x="318" y="370"/>
                  <a:pt x="321" y="369"/>
                </a:cubicBezTo>
                <a:cubicBezTo>
                  <a:pt x="334" y="362"/>
                  <a:pt x="334" y="362"/>
                  <a:pt x="334" y="362"/>
                </a:cubicBezTo>
                <a:cubicBezTo>
                  <a:pt x="337" y="361"/>
                  <a:pt x="341" y="361"/>
                  <a:pt x="343" y="364"/>
                </a:cubicBezTo>
                <a:cubicBezTo>
                  <a:pt x="357" y="381"/>
                  <a:pt x="357" y="381"/>
                  <a:pt x="357" y="381"/>
                </a:cubicBezTo>
                <a:cubicBezTo>
                  <a:pt x="359" y="383"/>
                  <a:pt x="362" y="384"/>
                  <a:pt x="364" y="381"/>
                </a:cubicBezTo>
                <a:cubicBezTo>
                  <a:pt x="412" y="333"/>
                  <a:pt x="412" y="333"/>
                  <a:pt x="412" y="333"/>
                </a:cubicBezTo>
                <a:cubicBezTo>
                  <a:pt x="400" y="321"/>
                  <a:pt x="384" y="313"/>
                  <a:pt x="365" y="313"/>
                </a:cubicBezTo>
                <a:cubicBezTo>
                  <a:pt x="330" y="313"/>
                  <a:pt x="302" y="341"/>
                  <a:pt x="302" y="376"/>
                </a:cubicBezTo>
                <a:cubicBezTo>
                  <a:pt x="302" y="411"/>
                  <a:pt x="330" y="440"/>
                  <a:pt x="365" y="440"/>
                </a:cubicBezTo>
                <a:close/>
                <a:moveTo>
                  <a:pt x="273" y="473"/>
                </a:moveTo>
                <a:cubicBezTo>
                  <a:pt x="232" y="441"/>
                  <a:pt x="232" y="441"/>
                  <a:pt x="232" y="441"/>
                </a:cubicBezTo>
                <a:cubicBezTo>
                  <a:pt x="198" y="475"/>
                  <a:pt x="198" y="475"/>
                  <a:pt x="198" y="475"/>
                </a:cubicBezTo>
                <a:cubicBezTo>
                  <a:pt x="230" y="516"/>
                  <a:pt x="230" y="516"/>
                  <a:pt x="230" y="516"/>
                </a:cubicBezTo>
                <a:cubicBezTo>
                  <a:pt x="239" y="508"/>
                  <a:pt x="263" y="518"/>
                  <a:pt x="281" y="534"/>
                </a:cubicBezTo>
                <a:cubicBezTo>
                  <a:pt x="285" y="530"/>
                  <a:pt x="285" y="530"/>
                  <a:pt x="285" y="530"/>
                </a:cubicBezTo>
                <a:cubicBezTo>
                  <a:pt x="254" y="500"/>
                  <a:pt x="254" y="500"/>
                  <a:pt x="254" y="500"/>
                </a:cubicBezTo>
                <a:cubicBezTo>
                  <a:pt x="251" y="501"/>
                  <a:pt x="247" y="501"/>
                  <a:pt x="245" y="498"/>
                </a:cubicBezTo>
                <a:cubicBezTo>
                  <a:pt x="242" y="496"/>
                  <a:pt x="242" y="491"/>
                  <a:pt x="245" y="488"/>
                </a:cubicBezTo>
                <a:cubicBezTo>
                  <a:pt x="248" y="485"/>
                  <a:pt x="252" y="485"/>
                  <a:pt x="255" y="488"/>
                </a:cubicBezTo>
                <a:cubicBezTo>
                  <a:pt x="258" y="490"/>
                  <a:pt x="258" y="494"/>
                  <a:pt x="256" y="497"/>
                </a:cubicBezTo>
                <a:cubicBezTo>
                  <a:pt x="287" y="528"/>
                  <a:pt x="287" y="528"/>
                  <a:pt x="287" y="528"/>
                </a:cubicBezTo>
                <a:cubicBezTo>
                  <a:pt x="291" y="524"/>
                  <a:pt x="291" y="524"/>
                  <a:pt x="291" y="524"/>
                </a:cubicBezTo>
                <a:cubicBezTo>
                  <a:pt x="275" y="506"/>
                  <a:pt x="265" y="482"/>
                  <a:pt x="273" y="473"/>
                </a:cubicBezTo>
                <a:close/>
                <a:moveTo>
                  <a:pt x="221" y="427"/>
                </a:moveTo>
                <a:cubicBezTo>
                  <a:pt x="191" y="397"/>
                  <a:pt x="191" y="397"/>
                  <a:pt x="191" y="397"/>
                </a:cubicBezTo>
                <a:cubicBezTo>
                  <a:pt x="187" y="393"/>
                  <a:pt x="181" y="393"/>
                  <a:pt x="177" y="397"/>
                </a:cubicBezTo>
                <a:cubicBezTo>
                  <a:pt x="154" y="420"/>
                  <a:pt x="154" y="420"/>
                  <a:pt x="154" y="420"/>
                </a:cubicBezTo>
                <a:cubicBezTo>
                  <a:pt x="150" y="424"/>
                  <a:pt x="150" y="430"/>
                  <a:pt x="154" y="434"/>
                </a:cubicBezTo>
                <a:cubicBezTo>
                  <a:pt x="184" y="464"/>
                  <a:pt x="184" y="464"/>
                  <a:pt x="184" y="464"/>
                </a:cubicBezTo>
                <a:cubicBezTo>
                  <a:pt x="187" y="468"/>
                  <a:pt x="194" y="468"/>
                  <a:pt x="197" y="464"/>
                </a:cubicBezTo>
                <a:cubicBezTo>
                  <a:pt x="221" y="441"/>
                  <a:pt x="221" y="441"/>
                  <a:pt x="221" y="441"/>
                </a:cubicBezTo>
                <a:cubicBezTo>
                  <a:pt x="225" y="437"/>
                  <a:pt x="225" y="430"/>
                  <a:pt x="221" y="427"/>
                </a:cubicBezTo>
                <a:close/>
                <a:moveTo>
                  <a:pt x="175" y="388"/>
                </a:moveTo>
                <a:cubicBezTo>
                  <a:pt x="163" y="368"/>
                  <a:pt x="144" y="344"/>
                  <a:pt x="120" y="320"/>
                </a:cubicBezTo>
                <a:cubicBezTo>
                  <a:pt x="72" y="272"/>
                  <a:pt x="24" y="243"/>
                  <a:pt x="12" y="255"/>
                </a:cubicBezTo>
                <a:cubicBezTo>
                  <a:pt x="0" y="267"/>
                  <a:pt x="29" y="315"/>
                  <a:pt x="77" y="363"/>
                </a:cubicBezTo>
                <a:cubicBezTo>
                  <a:pt x="101" y="387"/>
                  <a:pt x="125" y="406"/>
                  <a:pt x="145" y="418"/>
                </a:cubicBezTo>
                <a:lnTo>
                  <a:pt x="175" y="388"/>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Rectangle 30">
            <a:extLst>
              <a:ext uri="{FF2B5EF4-FFF2-40B4-BE49-F238E27FC236}">
                <a16:creationId xmlns:a16="http://schemas.microsoft.com/office/drawing/2014/main" id="{662201AB-953B-49A9-AD26-8E670C51D210}"/>
              </a:ext>
            </a:extLst>
          </p:cNvPr>
          <p:cNvSpPr/>
          <p:nvPr/>
        </p:nvSpPr>
        <p:spPr>
          <a:xfrm>
            <a:off x="7433314" y="2927937"/>
            <a:ext cx="1188470" cy="5856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80" tIns="0" rIns="68580" bIns="0" rtlCol="0" anchor="t" anchorCtr="0"/>
          <a:lstStyle/>
          <a:p>
            <a:pPr marL="0" lvl="1">
              <a:spcAft>
                <a:spcPts val="450"/>
              </a:spcAft>
            </a:pPr>
            <a:r>
              <a:rPr lang="en-US" altLang="ja-JP" dirty="0">
                <a:solidFill>
                  <a:schemeClr val="tx1"/>
                </a:solidFill>
                <a:cs typeface="Calibri"/>
              </a:rPr>
              <a:t>Measure and refine</a:t>
            </a:r>
          </a:p>
        </p:txBody>
      </p:sp>
      <p:cxnSp>
        <p:nvCxnSpPr>
          <p:cNvPr id="32" name="Straight Connector 31">
            <a:extLst>
              <a:ext uri="{FF2B5EF4-FFF2-40B4-BE49-F238E27FC236}">
                <a16:creationId xmlns:a16="http://schemas.microsoft.com/office/drawing/2014/main" id="{C204F4EB-9945-45DB-B256-E4BA05DB7639}"/>
              </a:ext>
            </a:extLst>
          </p:cNvPr>
          <p:cNvCxnSpPr/>
          <p:nvPr/>
        </p:nvCxnSpPr>
        <p:spPr>
          <a:xfrm flipH="1" flipV="1">
            <a:off x="5959989" y="1589001"/>
            <a:ext cx="7666" cy="1147381"/>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A0D3C8B8-743A-4684-81D5-0820A5350AC0}"/>
              </a:ext>
            </a:extLst>
          </p:cNvPr>
          <p:cNvSpPr/>
          <p:nvPr/>
        </p:nvSpPr>
        <p:spPr>
          <a:xfrm>
            <a:off x="5654832" y="1494739"/>
            <a:ext cx="640080" cy="640080"/>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4" name="Oval 33">
            <a:extLst>
              <a:ext uri="{FF2B5EF4-FFF2-40B4-BE49-F238E27FC236}">
                <a16:creationId xmlns:a16="http://schemas.microsoft.com/office/drawing/2014/main" id="{BD8D6950-73B2-48A4-903C-6FB7A7FFB39D}"/>
              </a:ext>
            </a:extLst>
          </p:cNvPr>
          <p:cNvSpPr/>
          <p:nvPr/>
        </p:nvSpPr>
        <p:spPr>
          <a:xfrm>
            <a:off x="5898706" y="2656875"/>
            <a:ext cx="137170" cy="135345"/>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5" name="Rectangle 34">
            <a:extLst>
              <a:ext uri="{FF2B5EF4-FFF2-40B4-BE49-F238E27FC236}">
                <a16:creationId xmlns:a16="http://schemas.microsoft.com/office/drawing/2014/main" id="{BFBD2ACF-88EE-43E5-81DA-C11175FAF1F1}"/>
              </a:ext>
            </a:extLst>
          </p:cNvPr>
          <p:cNvSpPr/>
          <p:nvPr/>
        </p:nvSpPr>
        <p:spPr>
          <a:xfrm>
            <a:off x="6135050" y="2056588"/>
            <a:ext cx="2663179" cy="4763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80" tIns="0" rIns="68580" bIns="0" rtlCol="0" anchor="t" anchorCtr="0"/>
          <a:lstStyle/>
          <a:p>
            <a:pPr marL="0" lvl="1">
              <a:spcAft>
                <a:spcPts val="450"/>
              </a:spcAft>
            </a:pPr>
            <a:r>
              <a:rPr lang="en-US" altLang="ja-JP" dirty="0">
                <a:solidFill>
                  <a:schemeClr val="tx1"/>
                </a:solidFill>
                <a:ea typeface="Times New Roman"/>
                <a:cs typeface="Calibri"/>
              </a:rPr>
              <a:t>Launch and promote     programing</a:t>
            </a:r>
            <a:endParaRPr lang="en-US" altLang="ja-JP" dirty="0">
              <a:solidFill>
                <a:schemeClr val="tx1"/>
              </a:solidFill>
              <a:cs typeface="Calibri"/>
            </a:endParaRPr>
          </a:p>
        </p:txBody>
      </p:sp>
      <p:cxnSp>
        <p:nvCxnSpPr>
          <p:cNvPr id="36" name="Straight Connector 35">
            <a:extLst>
              <a:ext uri="{FF2B5EF4-FFF2-40B4-BE49-F238E27FC236}">
                <a16:creationId xmlns:a16="http://schemas.microsoft.com/office/drawing/2014/main" id="{1E3C19C3-BC24-4C59-B051-FF20E3CB5821}"/>
              </a:ext>
            </a:extLst>
          </p:cNvPr>
          <p:cNvCxnSpPr/>
          <p:nvPr/>
        </p:nvCxnSpPr>
        <p:spPr>
          <a:xfrm flipH="1">
            <a:off x="7287224" y="2747056"/>
            <a:ext cx="7666" cy="1147381"/>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C62B66D1-C5A5-4B5E-8AF3-2C104D7143CF}"/>
              </a:ext>
            </a:extLst>
          </p:cNvPr>
          <p:cNvSpPr/>
          <p:nvPr/>
        </p:nvSpPr>
        <p:spPr>
          <a:xfrm flipV="1">
            <a:off x="6991252" y="3445176"/>
            <a:ext cx="640080" cy="640080"/>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8" name="Oval 37">
            <a:extLst>
              <a:ext uri="{FF2B5EF4-FFF2-40B4-BE49-F238E27FC236}">
                <a16:creationId xmlns:a16="http://schemas.microsoft.com/office/drawing/2014/main" id="{7A520E6C-0350-4A86-931B-416C1D8BED9F}"/>
              </a:ext>
            </a:extLst>
          </p:cNvPr>
          <p:cNvSpPr/>
          <p:nvPr/>
        </p:nvSpPr>
        <p:spPr>
          <a:xfrm flipV="1">
            <a:off x="7234976" y="2656875"/>
            <a:ext cx="137170" cy="135345"/>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9" name="Freeform 53">
            <a:extLst>
              <a:ext uri="{FF2B5EF4-FFF2-40B4-BE49-F238E27FC236}">
                <a16:creationId xmlns:a16="http://schemas.microsoft.com/office/drawing/2014/main" id="{6D4E051A-2643-4208-AAC0-469DA5C5D068}"/>
              </a:ext>
            </a:extLst>
          </p:cNvPr>
          <p:cNvSpPr>
            <a:spLocks noEditPoints="1"/>
          </p:cNvSpPr>
          <p:nvPr/>
        </p:nvSpPr>
        <p:spPr bwMode="auto">
          <a:xfrm>
            <a:off x="5814566" y="1695499"/>
            <a:ext cx="327570" cy="233414"/>
          </a:xfrm>
          <a:custGeom>
            <a:avLst/>
            <a:gdLst/>
            <a:ahLst/>
            <a:cxnLst>
              <a:cxn ang="0">
                <a:pos x="317" y="21"/>
              </a:cxn>
              <a:cxn ang="0">
                <a:pos x="413" y="22"/>
              </a:cxn>
              <a:cxn ang="0">
                <a:pos x="427" y="38"/>
              </a:cxn>
              <a:cxn ang="0">
                <a:pos x="322" y="46"/>
              </a:cxn>
              <a:cxn ang="0">
                <a:pos x="112" y="29"/>
              </a:cxn>
              <a:cxn ang="0">
                <a:pos x="481" y="230"/>
              </a:cxn>
              <a:cxn ang="0">
                <a:pos x="434" y="227"/>
              </a:cxn>
              <a:cxn ang="0">
                <a:pos x="450" y="279"/>
              </a:cxn>
              <a:cxn ang="0">
                <a:pos x="424" y="236"/>
              </a:cxn>
              <a:cxn ang="0">
                <a:pos x="369" y="234"/>
              </a:cxn>
              <a:cxn ang="0">
                <a:pos x="423" y="285"/>
              </a:cxn>
              <a:cxn ang="0">
                <a:pos x="409" y="176"/>
              </a:cxn>
              <a:cxn ang="0">
                <a:pos x="419" y="201"/>
              </a:cxn>
              <a:cxn ang="0">
                <a:pos x="419" y="206"/>
              </a:cxn>
              <a:cxn ang="0">
                <a:pos x="415" y="211"/>
              </a:cxn>
              <a:cxn ang="0">
                <a:pos x="415" y="216"/>
              </a:cxn>
              <a:cxn ang="0">
                <a:pos x="422" y="225"/>
              </a:cxn>
              <a:cxn ang="0">
                <a:pos x="460" y="186"/>
              </a:cxn>
              <a:cxn ang="0">
                <a:pos x="112" y="298"/>
              </a:cxn>
              <a:cxn ang="0">
                <a:pos x="112" y="40"/>
              </a:cxn>
              <a:cxn ang="0">
                <a:pos x="410" y="57"/>
              </a:cxn>
              <a:cxn ang="0">
                <a:pos x="432" y="97"/>
              </a:cxn>
              <a:cxn ang="0">
                <a:pos x="328" y="298"/>
              </a:cxn>
              <a:cxn ang="0">
                <a:pos x="276" y="190"/>
              </a:cxn>
              <a:cxn ang="0">
                <a:pos x="276" y="74"/>
              </a:cxn>
              <a:cxn ang="0">
                <a:pos x="250" y="185"/>
              </a:cxn>
              <a:cxn ang="0">
                <a:pos x="236" y="190"/>
              </a:cxn>
              <a:cxn ang="0">
                <a:pos x="236" y="123"/>
              </a:cxn>
              <a:cxn ang="0">
                <a:pos x="210" y="185"/>
              </a:cxn>
              <a:cxn ang="0">
                <a:pos x="175" y="190"/>
              </a:cxn>
              <a:cxn ang="0">
                <a:pos x="201" y="121"/>
              </a:cxn>
              <a:cxn ang="0">
                <a:pos x="170" y="121"/>
              </a:cxn>
              <a:cxn ang="0">
                <a:pos x="156" y="190"/>
              </a:cxn>
              <a:cxn ang="0">
                <a:pos x="156" y="145"/>
              </a:cxn>
              <a:cxn ang="0">
                <a:pos x="130" y="185"/>
              </a:cxn>
              <a:cxn ang="0">
                <a:pos x="120" y="69"/>
              </a:cxn>
              <a:cxn ang="0">
                <a:pos x="294" y="206"/>
              </a:cxn>
              <a:cxn ang="0">
                <a:pos x="77" y="192"/>
              </a:cxn>
              <a:cxn ang="0">
                <a:pos x="35" y="192"/>
              </a:cxn>
              <a:cxn ang="0">
                <a:pos x="78" y="286"/>
              </a:cxn>
              <a:cxn ang="0">
                <a:pos x="35" y="333"/>
              </a:cxn>
              <a:cxn ang="0">
                <a:pos x="35" y="321"/>
              </a:cxn>
              <a:cxn ang="0">
                <a:pos x="224" y="368"/>
              </a:cxn>
              <a:cxn ang="0">
                <a:pos x="77" y="86"/>
              </a:cxn>
              <a:cxn ang="0">
                <a:pos x="0" y="380"/>
              </a:cxn>
              <a:cxn ang="0">
                <a:pos x="224" y="311"/>
              </a:cxn>
              <a:cxn ang="0">
                <a:pos x="77" y="251"/>
              </a:cxn>
              <a:cxn ang="0">
                <a:pos x="35" y="227"/>
              </a:cxn>
              <a:cxn ang="0">
                <a:pos x="35" y="215"/>
              </a:cxn>
              <a:cxn ang="0">
                <a:pos x="77" y="121"/>
              </a:cxn>
              <a:cxn ang="0">
                <a:pos x="35" y="121"/>
              </a:cxn>
              <a:cxn ang="0">
                <a:pos x="77" y="145"/>
              </a:cxn>
              <a:cxn ang="0">
                <a:pos x="495" y="146"/>
              </a:cxn>
              <a:cxn ang="0">
                <a:pos x="355" y="146"/>
              </a:cxn>
              <a:cxn ang="0">
                <a:pos x="482" y="329"/>
              </a:cxn>
              <a:cxn ang="0">
                <a:pos x="425" y="374"/>
              </a:cxn>
              <a:cxn ang="0">
                <a:pos x="406" y="356"/>
              </a:cxn>
              <a:cxn ang="0">
                <a:pos x="401" y="122"/>
              </a:cxn>
              <a:cxn ang="0">
                <a:pos x="448" y="122"/>
              </a:cxn>
              <a:cxn ang="0">
                <a:pos x="484" y="110"/>
              </a:cxn>
              <a:cxn ang="0">
                <a:pos x="484" y="386"/>
              </a:cxn>
              <a:cxn ang="0">
                <a:pos x="341" y="134"/>
              </a:cxn>
            </a:cxnLst>
            <a:rect l="0" t="0" r="r" b="b"/>
            <a:pathLst>
              <a:path w="508" h="386">
                <a:moveTo>
                  <a:pt x="91" y="37"/>
                </a:moveTo>
                <a:cubicBezTo>
                  <a:pt x="94" y="28"/>
                  <a:pt x="102" y="21"/>
                  <a:pt x="112" y="21"/>
                </a:cubicBezTo>
                <a:cubicBezTo>
                  <a:pt x="317" y="21"/>
                  <a:pt x="317" y="21"/>
                  <a:pt x="317" y="21"/>
                </a:cubicBezTo>
                <a:cubicBezTo>
                  <a:pt x="318" y="9"/>
                  <a:pt x="328" y="0"/>
                  <a:pt x="340" y="0"/>
                </a:cubicBezTo>
                <a:cubicBezTo>
                  <a:pt x="390" y="0"/>
                  <a:pt x="390" y="0"/>
                  <a:pt x="390" y="0"/>
                </a:cubicBezTo>
                <a:cubicBezTo>
                  <a:pt x="403" y="0"/>
                  <a:pt x="413" y="10"/>
                  <a:pt x="413" y="22"/>
                </a:cubicBezTo>
                <a:cubicBezTo>
                  <a:pt x="422" y="24"/>
                  <a:pt x="429" y="30"/>
                  <a:pt x="431" y="39"/>
                </a:cubicBezTo>
                <a:cubicBezTo>
                  <a:pt x="430" y="38"/>
                  <a:pt x="428" y="38"/>
                  <a:pt x="427" y="38"/>
                </a:cubicBezTo>
                <a:cubicBezTo>
                  <a:pt x="427" y="38"/>
                  <a:pt x="427" y="38"/>
                  <a:pt x="427" y="38"/>
                </a:cubicBezTo>
                <a:cubicBezTo>
                  <a:pt x="424" y="38"/>
                  <a:pt x="421" y="39"/>
                  <a:pt x="419" y="42"/>
                </a:cubicBezTo>
                <a:cubicBezTo>
                  <a:pt x="417" y="44"/>
                  <a:pt x="414" y="46"/>
                  <a:pt x="410" y="46"/>
                </a:cubicBezTo>
                <a:cubicBezTo>
                  <a:pt x="322" y="46"/>
                  <a:pt x="322" y="46"/>
                  <a:pt x="322" y="46"/>
                </a:cubicBezTo>
                <a:cubicBezTo>
                  <a:pt x="317" y="46"/>
                  <a:pt x="312" y="43"/>
                  <a:pt x="311" y="38"/>
                </a:cubicBezTo>
                <a:cubicBezTo>
                  <a:pt x="310" y="33"/>
                  <a:pt x="306" y="29"/>
                  <a:pt x="301" y="29"/>
                </a:cubicBezTo>
                <a:cubicBezTo>
                  <a:pt x="112" y="29"/>
                  <a:pt x="112" y="29"/>
                  <a:pt x="112" y="29"/>
                </a:cubicBezTo>
                <a:cubicBezTo>
                  <a:pt x="104" y="29"/>
                  <a:pt x="97" y="32"/>
                  <a:pt x="91" y="37"/>
                </a:cubicBezTo>
                <a:close/>
                <a:moveTo>
                  <a:pt x="481" y="233"/>
                </a:moveTo>
                <a:cubicBezTo>
                  <a:pt x="481" y="232"/>
                  <a:pt x="481" y="231"/>
                  <a:pt x="481" y="230"/>
                </a:cubicBezTo>
                <a:cubicBezTo>
                  <a:pt x="481" y="229"/>
                  <a:pt x="481" y="228"/>
                  <a:pt x="481" y="227"/>
                </a:cubicBezTo>
                <a:cubicBezTo>
                  <a:pt x="480" y="214"/>
                  <a:pt x="474" y="201"/>
                  <a:pt x="465" y="192"/>
                </a:cubicBezTo>
                <a:cubicBezTo>
                  <a:pt x="434" y="227"/>
                  <a:pt x="434" y="227"/>
                  <a:pt x="434" y="227"/>
                </a:cubicBezTo>
                <a:cubicBezTo>
                  <a:pt x="431" y="231"/>
                  <a:pt x="431" y="231"/>
                  <a:pt x="431" y="231"/>
                </a:cubicBezTo>
                <a:cubicBezTo>
                  <a:pt x="432" y="233"/>
                  <a:pt x="432" y="233"/>
                  <a:pt x="432" y="233"/>
                </a:cubicBezTo>
                <a:cubicBezTo>
                  <a:pt x="450" y="279"/>
                  <a:pt x="450" y="279"/>
                  <a:pt x="450" y="279"/>
                </a:cubicBezTo>
                <a:cubicBezTo>
                  <a:pt x="467" y="271"/>
                  <a:pt x="479" y="253"/>
                  <a:pt x="481" y="233"/>
                </a:cubicBezTo>
                <a:close/>
                <a:moveTo>
                  <a:pt x="442" y="282"/>
                </a:moveTo>
                <a:cubicBezTo>
                  <a:pt x="424" y="236"/>
                  <a:pt x="424" y="236"/>
                  <a:pt x="424" y="236"/>
                </a:cubicBezTo>
                <a:cubicBezTo>
                  <a:pt x="423" y="234"/>
                  <a:pt x="423" y="234"/>
                  <a:pt x="423" y="234"/>
                </a:cubicBezTo>
                <a:cubicBezTo>
                  <a:pt x="418" y="234"/>
                  <a:pt x="418" y="234"/>
                  <a:pt x="418" y="234"/>
                </a:cubicBezTo>
                <a:cubicBezTo>
                  <a:pt x="369" y="234"/>
                  <a:pt x="369" y="234"/>
                  <a:pt x="369" y="234"/>
                </a:cubicBezTo>
                <a:cubicBezTo>
                  <a:pt x="369" y="248"/>
                  <a:pt x="376" y="261"/>
                  <a:pt x="385" y="270"/>
                </a:cubicBezTo>
                <a:cubicBezTo>
                  <a:pt x="387" y="272"/>
                  <a:pt x="388" y="273"/>
                  <a:pt x="390" y="274"/>
                </a:cubicBezTo>
                <a:cubicBezTo>
                  <a:pt x="399" y="281"/>
                  <a:pt x="411" y="285"/>
                  <a:pt x="423" y="285"/>
                </a:cubicBezTo>
                <a:cubicBezTo>
                  <a:pt x="430" y="285"/>
                  <a:pt x="436" y="284"/>
                  <a:pt x="442" y="282"/>
                </a:cubicBezTo>
                <a:close/>
                <a:moveTo>
                  <a:pt x="425" y="173"/>
                </a:moveTo>
                <a:cubicBezTo>
                  <a:pt x="419" y="173"/>
                  <a:pt x="414" y="174"/>
                  <a:pt x="409" y="176"/>
                </a:cubicBezTo>
                <a:cubicBezTo>
                  <a:pt x="407" y="176"/>
                  <a:pt x="405" y="177"/>
                  <a:pt x="403" y="178"/>
                </a:cubicBezTo>
                <a:cubicBezTo>
                  <a:pt x="392" y="182"/>
                  <a:pt x="383" y="191"/>
                  <a:pt x="377" y="201"/>
                </a:cubicBezTo>
                <a:cubicBezTo>
                  <a:pt x="419" y="201"/>
                  <a:pt x="419" y="201"/>
                  <a:pt x="419" y="201"/>
                </a:cubicBezTo>
                <a:cubicBezTo>
                  <a:pt x="420" y="201"/>
                  <a:pt x="421" y="202"/>
                  <a:pt x="421" y="203"/>
                </a:cubicBezTo>
                <a:cubicBezTo>
                  <a:pt x="421" y="205"/>
                  <a:pt x="421" y="205"/>
                  <a:pt x="421" y="205"/>
                </a:cubicBezTo>
                <a:cubicBezTo>
                  <a:pt x="421" y="206"/>
                  <a:pt x="420" y="206"/>
                  <a:pt x="419" y="206"/>
                </a:cubicBezTo>
                <a:cubicBezTo>
                  <a:pt x="374" y="206"/>
                  <a:pt x="374" y="206"/>
                  <a:pt x="374" y="206"/>
                </a:cubicBezTo>
                <a:cubicBezTo>
                  <a:pt x="374" y="208"/>
                  <a:pt x="373" y="209"/>
                  <a:pt x="373" y="211"/>
                </a:cubicBezTo>
                <a:cubicBezTo>
                  <a:pt x="415" y="211"/>
                  <a:pt x="415" y="211"/>
                  <a:pt x="415" y="211"/>
                </a:cubicBezTo>
                <a:cubicBezTo>
                  <a:pt x="416" y="211"/>
                  <a:pt x="417" y="212"/>
                  <a:pt x="417" y="212"/>
                </a:cubicBezTo>
                <a:cubicBezTo>
                  <a:pt x="417" y="215"/>
                  <a:pt x="417" y="215"/>
                  <a:pt x="417" y="215"/>
                </a:cubicBezTo>
                <a:cubicBezTo>
                  <a:pt x="417" y="216"/>
                  <a:pt x="416" y="216"/>
                  <a:pt x="415" y="216"/>
                </a:cubicBezTo>
                <a:cubicBezTo>
                  <a:pt x="371" y="216"/>
                  <a:pt x="371" y="216"/>
                  <a:pt x="371" y="216"/>
                </a:cubicBezTo>
                <a:cubicBezTo>
                  <a:pt x="371" y="219"/>
                  <a:pt x="370" y="222"/>
                  <a:pt x="370" y="225"/>
                </a:cubicBezTo>
                <a:cubicBezTo>
                  <a:pt x="422" y="225"/>
                  <a:pt x="422" y="225"/>
                  <a:pt x="422" y="225"/>
                </a:cubicBezTo>
                <a:cubicBezTo>
                  <a:pt x="425" y="225"/>
                  <a:pt x="425" y="225"/>
                  <a:pt x="425" y="225"/>
                </a:cubicBezTo>
                <a:cubicBezTo>
                  <a:pt x="427" y="223"/>
                  <a:pt x="427" y="223"/>
                  <a:pt x="427" y="223"/>
                </a:cubicBezTo>
                <a:cubicBezTo>
                  <a:pt x="460" y="186"/>
                  <a:pt x="460" y="186"/>
                  <a:pt x="460" y="186"/>
                </a:cubicBezTo>
                <a:cubicBezTo>
                  <a:pt x="450" y="178"/>
                  <a:pt x="438" y="173"/>
                  <a:pt x="425" y="173"/>
                </a:cubicBezTo>
                <a:close/>
                <a:moveTo>
                  <a:pt x="328" y="298"/>
                </a:moveTo>
                <a:cubicBezTo>
                  <a:pt x="112" y="298"/>
                  <a:pt x="112" y="298"/>
                  <a:pt x="112" y="298"/>
                </a:cubicBezTo>
                <a:cubicBezTo>
                  <a:pt x="100" y="298"/>
                  <a:pt x="89" y="288"/>
                  <a:pt x="89" y="275"/>
                </a:cubicBezTo>
                <a:cubicBezTo>
                  <a:pt x="89" y="63"/>
                  <a:pt x="89" y="63"/>
                  <a:pt x="89" y="63"/>
                </a:cubicBezTo>
                <a:cubicBezTo>
                  <a:pt x="89" y="50"/>
                  <a:pt x="100" y="40"/>
                  <a:pt x="112" y="40"/>
                </a:cubicBezTo>
                <a:cubicBezTo>
                  <a:pt x="301" y="40"/>
                  <a:pt x="301" y="40"/>
                  <a:pt x="301" y="40"/>
                </a:cubicBezTo>
                <a:cubicBezTo>
                  <a:pt x="303" y="50"/>
                  <a:pt x="311" y="57"/>
                  <a:pt x="322" y="57"/>
                </a:cubicBezTo>
                <a:cubicBezTo>
                  <a:pt x="410" y="57"/>
                  <a:pt x="410" y="57"/>
                  <a:pt x="410" y="57"/>
                </a:cubicBezTo>
                <a:cubicBezTo>
                  <a:pt x="417" y="57"/>
                  <a:pt x="423" y="54"/>
                  <a:pt x="427" y="48"/>
                </a:cubicBezTo>
                <a:cubicBezTo>
                  <a:pt x="430" y="52"/>
                  <a:pt x="432" y="57"/>
                  <a:pt x="432" y="63"/>
                </a:cubicBezTo>
                <a:cubicBezTo>
                  <a:pt x="432" y="97"/>
                  <a:pt x="432" y="97"/>
                  <a:pt x="432" y="97"/>
                </a:cubicBezTo>
                <a:cubicBezTo>
                  <a:pt x="365" y="97"/>
                  <a:pt x="365" y="97"/>
                  <a:pt x="365" y="97"/>
                </a:cubicBezTo>
                <a:cubicBezTo>
                  <a:pt x="345" y="97"/>
                  <a:pt x="328" y="114"/>
                  <a:pt x="328" y="134"/>
                </a:cubicBezTo>
                <a:lnTo>
                  <a:pt x="328" y="298"/>
                </a:lnTo>
                <a:close/>
                <a:moveTo>
                  <a:pt x="250" y="185"/>
                </a:moveTo>
                <a:cubicBezTo>
                  <a:pt x="250" y="187"/>
                  <a:pt x="252" y="190"/>
                  <a:pt x="255" y="190"/>
                </a:cubicBezTo>
                <a:cubicBezTo>
                  <a:pt x="276" y="190"/>
                  <a:pt x="276" y="190"/>
                  <a:pt x="276" y="190"/>
                </a:cubicBezTo>
                <a:cubicBezTo>
                  <a:pt x="278" y="190"/>
                  <a:pt x="281" y="187"/>
                  <a:pt x="281" y="185"/>
                </a:cubicBezTo>
                <a:cubicBezTo>
                  <a:pt x="281" y="79"/>
                  <a:pt x="281" y="79"/>
                  <a:pt x="281" y="79"/>
                </a:cubicBezTo>
                <a:cubicBezTo>
                  <a:pt x="281" y="76"/>
                  <a:pt x="278" y="74"/>
                  <a:pt x="276" y="74"/>
                </a:cubicBezTo>
                <a:cubicBezTo>
                  <a:pt x="255" y="74"/>
                  <a:pt x="255" y="74"/>
                  <a:pt x="255" y="74"/>
                </a:cubicBezTo>
                <a:cubicBezTo>
                  <a:pt x="252" y="74"/>
                  <a:pt x="250" y="76"/>
                  <a:pt x="250" y="79"/>
                </a:cubicBezTo>
                <a:lnTo>
                  <a:pt x="250" y="185"/>
                </a:lnTo>
                <a:close/>
                <a:moveTo>
                  <a:pt x="210" y="185"/>
                </a:moveTo>
                <a:cubicBezTo>
                  <a:pt x="210" y="187"/>
                  <a:pt x="212" y="190"/>
                  <a:pt x="215" y="190"/>
                </a:cubicBezTo>
                <a:cubicBezTo>
                  <a:pt x="236" y="190"/>
                  <a:pt x="236" y="190"/>
                  <a:pt x="236" y="190"/>
                </a:cubicBezTo>
                <a:cubicBezTo>
                  <a:pt x="238" y="190"/>
                  <a:pt x="241" y="187"/>
                  <a:pt x="241" y="185"/>
                </a:cubicBezTo>
                <a:cubicBezTo>
                  <a:pt x="241" y="128"/>
                  <a:pt x="241" y="128"/>
                  <a:pt x="241" y="128"/>
                </a:cubicBezTo>
                <a:cubicBezTo>
                  <a:pt x="241" y="125"/>
                  <a:pt x="238" y="123"/>
                  <a:pt x="236" y="123"/>
                </a:cubicBezTo>
                <a:cubicBezTo>
                  <a:pt x="215" y="123"/>
                  <a:pt x="215" y="123"/>
                  <a:pt x="215" y="123"/>
                </a:cubicBezTo>
                <a:cubicBezTo>
                  <a:pt x="212" y="123"/>
                  <a:pt x="210" y="125"/>
                  <a:pt x="210" y="128"/>
                </a:cubicBezTo>
                <a:lnTo>
                  <a:pt x="210" y="185"/>
                </a:lnTo>
                <a:close/>
                <a:moveTo>
                  <a:pt x="170" y="121"/>
                </a:moveTo>
                <a:cubicBezTo>
                  <a:pt x="170" y="185"/>
                  <a:pt x="170" y="185"/>
                  <a:pt x="170" y="185"/>
                </a:cubicBezTo>
                <a:cubicBezTo>
                  <a:pt x="170" y="187"/>
                  <a:pt x="172" y="190"/>
                  <a:pt x="175" y="190"/>
                </a:cubicBezTo>
                <a:cubicBezTo>
                  <a:pt x="196" y="190"/>
                  <a:pt x="196" y="190"/>
                  <a:pt x="196" y="190"/>
                </a:cubicBezTo>
                <a:cubicBezTo>
                  <a:pt x="198" y="190"/>
                  <a:pt x="201" y="187"/>
                  <a:pt x="201" y="185"/>
                </a:cubicBezTo>
                <a:cubicBezTo>
                  <a:pt x="201" y="121"/>
                  <a:pt x="201" y="121"/>
                  <a:pt x="201" y="121"/>
                </a:cubicBezTo>
                <a:cubicBezTo>
                  <a:pt x="201" y="118"/>
                  <a:pt x="198" y="116"/>
                  <a:pt x="196" y="116"/>
                </a:cubicBezTo>
                <a:cubicBezTo>
                  <a:pt x="175" y="116"/>
                  <a:pt x="175" y="116"/>
                  <a:pt x="175" y="116"/>
                </a:cubicBezTo>
                <a:cubicBezTo>
                  <a:pt x="172" y="116"/>
                  <a:pt x="170" y="118"/>
                  <a:pt x="170" y="121"/>
                </a:cubicBezTo>
                <a:close/>
                <a:moveTo>
                  <a:pt x="130" y="185"/>
                </a:moveTo>
                <a:cubicBezTo>
                  <a:pt x="130" y="187"/>
                  <a:pt x="132" y="190"/>
                  <a:pt x="135" y="190"/>
                </a:cubicBezTo>
                <a:cubicBezTo>
                  <a:pt x="156" y="190"/>
                  <a:pt x="156" y="190"/>
                  <a:pt x="156" y="190"/>
                </a:cubicBezTo>
                <a:cubicBezTo>
                  <a:pt x="159" y="190"/>
                  <a:pt x="161" y="187"/>
                  <a:pt x="161" y="185"/>
                </a:cubicBezTo>
                <a:cubicBezTo>
                  <a:pt x="161" y="150"/>
                  <a:pt x="161" y="150"/>
                  <a:pt x="161" y="150"/>
                </a:cubicBezTo>
                <a:cubicBezTo>
                  <a:pt x="161" y="147"/>
                  <a:pt x="159" y="145"/>
                  <a:pt x="156" y="145"/>
                </a:cubicBezTo>
                <a:cubicBezTo>
                  <a:pt x="135" y="145"/>
                  <a:pt x="135" y="145"/>
                  <a:pt x="135" y="145"/>
                </a:cubicBezTo>
                <a:cubicBezTo>
                  <a:pt x="132" y="145"/>
                  <a:pt x="130" y="147"/>
                  <a:pt x="130" y="150"/>
                </a:cubicBezTo>
                <a:lnTo>
                  <a:pt x="130" y="185"/>
                </a:lnTo>
                <a:close/>
                <a:moveTo>
                  <a:pt x="294" y="200"/>
                </a:moveTo>
                <a:cubicBezTo>
                  <a:pt x="120" y="200"/>
                  <a:pt x="120" y="200"/>
                  <a:pt x="120" y="200"/>
                </a:cubicBezTo>
                <a:cubicBezTo>
                  <a:pt x="120" y="69"/>
                  <a:pt x="120" y="69"/>
                  <a:pt x="120" y="69"/>
                </a:cubicBezTo>
                <a:cubicBezTo>
                  <a:pt x="114" y="69"/>
                  <a:pt x="114" y="69"/>
                  <a:pt x="114" y="69"/>
                </a:cubicBezTo>
                <a:cubicBezTo>
                  <a:pt x="114" y="206"/>
                  <a:pt x="114" y="206"/>
                  <a:pt x="114" y="206"/>
                </a:cubicBezTo>
                <a:cubicBezTo>
                  <a:pt x="294" y="206"/>
                  <a:pt x="294" y="206"/>
                  <a:pt x="294" y="206"/>
                </a:cubicBezTo>
                <a:lnTo>
                  <a:pt x="294" y="200"/>
                </a:lnTo>
                <a:close/>
                <a:moveTo>
                  <a:pt x="35" y="192"/>
                </a:moveTo>
                <a:cubicBezTo>
                  <a:pt x="77" y="192"/>
                  <a:pt x="77" y="192"/>
                  <a:pt x="77" y="192"/>
                </a:cubicBezTo>
                <a:cubicBezTo>
                  <a:pt x="77" y="180"/>
                  <a:pt x="77" y="180"/>
                  <a:pt x="77" y="180"/>
                </a:cubicBezTo>
                <a:cubicBezTo>
                  <a:pt x="35" y="180"/>
                  <a:pt x="35" y="180"/>
                  <a:pt x="35" y="180"/>
                </a:cubicBezTo>
                <a:lnTo>
                  <a:pt x="35" y="192"/>
                </a:lnTo>
                <a:close/>
                <a:moveTo>
                  <a:pt x="35" y="298"/>
                </a:moveTo>
                <a:cubicBezTo>
                  <a:pt x="85" y="298"/>
                  <a:pt x="85" y="298"/>
                  <a:pt x="85" y="298"/>
                </a:cubicBezTo>
                <a:cubicBezTo>
                  <a:pt x="82" y="294"/>
                  <a:pt x="80" y="290"/>
                  <a:pt x="78" y="286"/>
                </a:cubicBezTo>
                <a:cubicBezTo>
                  <a:pt x="35" y="286"/>
                  <a:pt x="35" y="286"/>
                  <a:pt x="35" y="286"/>
                </a:cubicBezTo>
                <a:lnTo>
                  <a:pt x="35" y="298"/>
                </a:lnTo>
                <a:close/>
                <a:moveTo>
                  <a:pt x="35" y="333"/>
                </a:moveTo>
                <a:cubicBezTo>
                  <a:pt x="200" y="333"/>
                  <a:pt x="200" y="333"/>
                  <a:pt x="200" y="333"/>
                </a:cubicBezTo>
                <a:cubicBezTo>
                  <a:pt x="200" y="321"/>
                  <a:pt x="200" y="321"/>
                  <a:pt x="200" y="321"/>
                </a:cubicBezTo>
                <a:cubicBezTo>
                  <a:pt x="35" y="321"/>
                  <a:pt x="35" y="321"/>
                  <a:pt x="35" y="321"/>
                </a:cubicBezTo>
                <a:lnTo>
                  <a:pt x="35" y="333"/>
                </a:lnTo>
                <a:close/>
                <a:moveTo>
                  <a:pt x="224" y="311"/>
                </a:moveTo>
                <a:cubicBezTo>
                  <a:pt x="224" y="368"/>
                  <a:pt x="224" y="368"/>
                  <a:pt x="224" y="368"/>
                </a:cubicBezTo>
                <a:cubicBezTo>
                  <a:pt x="12" y="368"/>
                  <a:pt x="12" y="368"/>
                  <a:pt x="12" y="368"/>
                </a:cubicBezTo>
                <a:cubicBezTo>
                  <a:pt x="12" y="86"/>
                  <a:pt x="12" y="86"/>
                  <a:pt x="12" y="86"/>
                </a:cubicBezTo>
                <a:cubicBezTo>
                  <a:pt x="77" y="86"/>
                  <a:pt x="77" y="86"/>
                  <a:pt x="77" y="86"/>
                </a:cubicBezTo>
                <a:cubicBezTo>
                  <a:pt x="77" y="74"/>
                  <a:pt x="77" y="74"/>
                  <a:pt x="77" y="74"/>
                </a:cubicBezTo>
                <a:cubicBezTo>
                  <a:pt x="0" y="74"/>
                  <a:pt x="0" y="74"/>
                  <a:pt x="0" y="74"/>
                </a:cubicBezTo>
                <a:cubicBezTo>
                  <a:pt x="0" y="380"/>
                  <a:pt x="0" y="380"/>
                  <a:pt x="0" y="380"/>
                </a:cubicBezTo>
                <a:cubicBezTo>
                  <a:pt x="236" y="380"/>
                  <a:pt x="236" y="380"/>
                  <a:pt x="236" y="380"/>
                </a:cubicBezTo>
                <a:cubicBezTo>
                  <a:pt x="236" y="311"/>
                  <a:pt x="236" y="311"/>
                  <a:pt x="236" y="311"/>
                </a:cubicBezTo>
                <a:lnTo>
                  <a:pt x="224" y="311"/>
                </a:lnTo>
                <a:close/>
                <a:moveTo>
                  <a:pt x="35" y="262"/>
                </a:moveTo>
                <a:cubicBezTo>
                  <a:pt x="77" y="262"/>
                  <a:pt x="77" y="262"/>
                  <a:pt x="77" y="262"/>
                </a:cubicBezTo>
                <a:cubicBezTo>
                  <a:pt x="77" y="251"/>
                  <a:pt x="77" y="251"/>
                  <a:pt x="77" y="251"/>
                </a:cubicBezTo>
                <a:cubicBezTo>
                  <a:pt x="35" y="251"/>
                  <a:pt x="35" y="251"/>
                  <a:pt x="35" y="251"/>
                </a:cubicBezTo>
                <a:lnTo>
                  <a:pt x="35" y="262"/>
                </a:lnTo>
                <a:close/>
                <a:moveTo>
                  <a:pt x="35" y="227"/>
                </a:moveTo>
                <a:cubicBezTo>
                  <a:pt x="77" y="227"/>
                  <a:pt x="77" y="227"/>
                  <a:pt x="77" y="227"/>
                </a:cubicBezTo>
                <a:cubicBezTo>
                  <a:pt x="77" y="215"/>
                  <a:pt x="77" y="215"/>
                  <a:pt x="77" y="215"/>
                </a:cubicBezTo>
                <a:cubicBezTo>
                  <a:pt x="35" y="215"/>
                  <a:pt x="35" y="215"/>
                  <a:pt x="35" y="215"/>
                </a:cubicBezTo>
                <a:lnTo>
                  <a:pt x="35" y="227"/>
                </a:lnTo>
                <a:close/>
                <a:moveTo>
                  <a:pt x="35" y="121"/>
                </a:moveTo>
                <a:cubicBezTo>
                  <a:pt x="77" y="121"/>
                  <a:pt x="77" y="121"/>
                  <a:pt x="77" y="121"/>
                </a:cubicBezTo>
                <a:cubicBezTo>
                  <a:pt x="77" y="109"/>
                  <a:pt x="77" y="109"/>
                  <a:pt x="77" y="109"/>
                </a:cubicBezTo>
                <a:cubicBezTo>
                  <a:pt x="35" y="109"/>
                  <a:pt x="35" y="109"/>
                  <a:pt x="35" y="109"/>
                </a:cubicBezTo>
                <a:lnTo>
                  <a:pt x="35" y="121"/>
                </a:lnTo>
                <a:close/>
                <a:moveTo>
                  <a:pt x="35" y="156"/>
                </a:moveTo>
                <a:cubicBezTo>
                  <a:pt x="77" y="156"/>
                  <a:pt x="77" y="156"/>
                  <a:pt x="77" y="156"/>
                </a:cubicBezTo>
                <a:cubicBezTo>
                  <a:pt x="77" y="145"/>
                  <a:pt x="77" y="145"/>
                  <a:pt x="77" y="145"/>
                </a:cubicBezTo>
                <a:cubicBezTo>
                  <a:pt x="35" y="145"/>
                  <a:pt x="35" y="145"/>
                  <a:pt x="35" y="145"/>
                </a:cubicBezTo>
                <a:lnTo>
                  <a:pt x="35" y="156"/>
                </a:lnTo>
                <a:close/>
                <a:moveTo>
                  <a:pt x="495" y="146"/>
                </a:moveTo>
                <a:cubicBezTo>
                  <a:pt x="495" y="139"/>
                  <a:pt x="489" y="134"/>
                  <a:pt x="482" y="134"/>
                </a:cubicBezTo>
                <a:cubicBezTo>
                  <a:pt x="367" y="134"/>
                  <a:pt x="367" y="134"/>
                  <a:pt x="367" y="134"/>
                </a:cubicBezTo>
                <a:cubicBezTo>
                  <a:pt x="360" y="134"/>
                  <a:pt x="355" y="139"/>
                  <a:pt x="355" y="146"/>
                </a:cubicBezTo>
                <a:cubicBezTo>
                  <a:pt x="355" y="317"/>
                  <a:pt x="355" y="317"/>
                  <a:pt x="355" y="317"/>
                </a:cubicBezTo>
                <a:cubicBezTo>
                  <a:pt x="355" y="324"/>
                  <a:pt x="360" y="329"/>
                  <a:pt x="367" y="329"/>
                </a:cubicBezTo>
                <a:cubicBezTo>
                  <a:pt x="482" y="329"/>
                  <a:pt x="482" y="329"/>
                  <a:pt x="482" y="329"/>
                </a:cubicBezTo>
                <a:cubicBezTo>
                  <a:pt x="489" y="329"/>
                  <a:pt x="495" y="324"/>
                  <a:pt x="495" y="317"/>
                </a:cubicBezTo>
                <a:lnTo>
                  <a:pt x="495" y="146"/>
                </a:lnTo>
                <a:close/>
                <a:moveTo>
                  <a:pt x="425" y="374"/>
                </a:moveTo>
                <a:cubicBezTo>
                  <a:pt x="435" y="374"/>
                  <a:pt x="443" y="366"/>
                  <a:pt x="443" y="356"/>
                </a:cubicBezTo>
                <a:cubicBezTo>
                  <a:pt x="443" y="345"/>
                  <a:pt x="435" y="337"/>
                  <a:pt x="425" y="337"/>
                </a:cubicBezTo>
                <a:cubicBezTo>
                  <a:pt x="414" y="337"/>
                  <a:pt x="406" y="345"/>
                  <a:pt x="406" y="356"/>
                </a:cubicBezTo>
                <a:cubicBezTo>
                  <a:pt x="406" y="366"/>
                  <a:pt x="414" y="374"/>
                  <a:pt x="425" y="374"/>
                </a:cubicBezTo>
                <a:moveTo>
                  <a:pt x="405" y="120"/>
                </a:moveTo>
                <a:cubicBezTo>
                  <a:pt x="403" y="120"/>
                  <a:pt x="401" y="121"/>
                  <a:pt x="401" y="122"/>
                </a:cubicBezTo>
                <a:cubicBezTo>
                  <a:pt x="401" y="124"/>
                  <a:pt x="403" y="125"/>
                  <a:pt x="405" y="125"/>
                </a:cubicBezTo>
                <a:cubicBezTo>
                  <a:pt x="444" y="125"/>
                  <a:pt x="444" y="125"/>
                  <a:pt x="444" y="125"/>
                </a:cubicBezTo>
                <a:cubicBezTo>
                  <a:pt x="446" y="125"/>
                  <a:pt x="448" y="124"/>
                  <a:pt x="448" y="122"/>
                </a:cubicBezTo>
                <a:cubicBezTo>
                  <a:pt x="448" y="121"/>
                  <a:pt x="446" y="120"/>
                  <a:pt x="444" y="120"/>
                </a:cubicBezTo>
                <a:cubicBezTo>
                  <a:pt x="405" y="120"/>
                  <a:pt x="405" y="120"/>
                  <a:pt x="405" y="120"/>
                </a:cubicBezTo>
                <a:moveTo>
                  <a:pt x="484" y="110"/>
                </a:moveTo>
                <a:cubicBezTo>
                  <a:pt x="497" y="110"/>
                  <a:pt x="508" y="121"/>
                  <a:pt x="508" y="134"/>
                </a:cubicBezTo>
                <a:cubicBezTo>
                  <a:pt x="508" y="362"/>
                  <a:pt x="508" y="362"/>
                  <a:pt x="508" y="362"/>
                </a:cubicBezTo>
                <a:cubicBezTo>
                  <a:pt x="508" y="376"/>
                  <a:pt x="497" y="386"/>
                  <a:pt x="484" y="386"/>
                </a:cubicBezTo>
                <a:cubicBezTo>
                  <a:pt x="365" y="386"/>
                  <a:pt x="365" y="386"/>
                  <a:pt x="365" y="386"/>
                </a:cubicBezTo>
                <a:cubicBezTo>
                  <a:pt x="352" y="386"/>
                  <a:pt x="341" y="376"/>
                  <a:pt x="341" y="362"/>
                </a:cubicBezTo>
                <a:cubicBezTo>
                  <a:pt x="341" y="134"/>
                  <a:pt x="341" y="134"/>
                  <a:pt x="341" y="134"/>
                </a:cubicBezTo>
                <a:cubicBezTo>
                  <a:pt x="341" y="121"/>
                  <a:pt x="352" y="110"/>
                  <a:pt x="365" y="110"/>
                </a:cubicBezTo>
                <a:cubicBezTo>
                  <a:pt x="484" y="110"/>
                  <a:pt x="484" y="110"/>
                  <a:pt x="484" y="110"/>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0" name="Freeform 53">
            <a:extLst>
              <a:ext uri="{FF2B5EF4-FFF2-40B4-BE49-F238E27FC236}">
                <a16:creationId xmlns:a16="http://schemas.microsoft.com/office/drawing/2014/main" id="{AAD5FBAF-6C17-44C5-BB04-17184EA53E9E}"/>
              </a:ext>
            </a:extLst>
          </p:cNvPr>
          <p:cNvSpPr>
            <a:spLocks noEditPoints="1"/>
          </p:cNvSpPr>
          <p:nvPr/>
        </p:nvSpPr>
        <p:spPr bwMode="auto">
          <a:xfrm>
            <a:off x="7150789" y="3643958"/>
            <a:ext cx="327570" cy="233414"/>
          </a:xfrm>
          <a:custGeom>
            <a:avLst/>
            <a:gdLst/>
            <a:ahLst/>
            <a:cxnLst>
              <a:cxn ang="0">
                <a:pos x="317" y="21"/>
              </a:cxn>
              <a:cxn ang="0">
                <a:pos x="413" y="22"/>
              </a:cxn>
              <a:cxn ang="0">
                <a:pos x="427" y="38"/>
              </a:cxn>
              <a:cxn ang="0">
                <a:pos x="322" y="46"/>
              </a:cxn>
              <a:cxn ang="0">
                <a:pos x="112" y="29"/>
              </a:cxn>
              <a:cxn ang="0">
                <a:pos x="481" y="230"/>
              </a:cxn>
              <a:cxn ang="0">
                <a:pos x="434" y="227"/>
              </a:cxn>
              <a:cxn ang="0">
                <a:pos x="450" y="279"/>
              </a:cxn>
              <a:cxn ang="0">
                <a:pos x="424" y="236"/>
              </a:cxn>
              <a:cxn ang="0">
                <a:pos x="369" y="234"/>
              </a:cxn>
              <a:cxn ang="0">
                <a:pos x="423" y="285"/>
              </a:cxn>
              <a:cxn ang="0">
                <a:pos x="409" y="176"/>
              </a:cxn>
              <a:cxn ang="0">
                <a:pos x="419" y="201"/>
              </a:cxn>
              <a:cxn ang="0">
                <a:pos x="419" y="206"/>
              </a:cxn>
              <a:cxn ang="0">
                <a:pos x="415" y="211"/>
              </a:cxn>
              <a:cxn ang="0">
                <a:pos x="415" y="216"/>
              </a:cxn>
              <a:cxn ang="0">
                <a:pos x="422" y="225"/>
              </a:cxn>
              <a:cxn ang="0">
                <a:pos x="460" y="186"/>
              </a:cxn>
              <a:cxn ang="0">
                <a:pos x="112" y="298"/>
              </a:cxn>
              <a:cxn ang="0">
                <a:pos x="112" y="40"/>
              </a:cxn>
              <a:cxn ang="0">
                <a:pos x="410" y="57"/>
              </a:cxn>
              <a:cxn ang="0">
                <a:pos x="432" y="97"/>
              </a:cxn>
              <a:cxn ang="0">
                <a:pos x="328" y="298"/>
              </a:cxn>
              <a:cxn ang="0">
                <a:pos x="276" y="190"/>
              </a:cxn>
              <a:cxn ang="0">
                <a:pos x="276" y="74"/>
              </a:cxn>
              <a:cxn ang="0">
                <a:pos x="250" y="185"/>
              </a:cxn>
              <a:cxn ang="0">
                <a:pos x="236" y="190"/>
              </a:cxn>
              <a:cxn ang="0">
                <a:pos x="236" y="123"/>
              </a:cxn>
              <a:cxn ang="0">
                <a:pos x="210" y="185"/>
              </a:cxn>
              <a:cxn ang="0">
                <a:pos x="175" y="190"/>
              </a:cxn>
              <a:cxn ang="0">
                <a:pos x="201" y="121"/>
              </a:cxn>
              <a:cxn ang="0">
                <a:pos x="170" y="121"/>
              </a:cxn>
              <a:cxn ang="0">
                <a:pos x="156" y="190"/>
              </a:cxn>
              <a:cxn ang="0">
                <a:pos x="156" y="145"/>
              </a:cxn>
              <a:cxn ang="0">
                <a:pos x="130" y="185"/>
              </a:cxn>
              <a:cxn ang="0">
                <a:pos x="120" y="69"/>
              </a:cxn>
              <a:cxn ang="0">
                <a:pos x="294" y="206"/>
              </a:cxn>
              <a:cxn ang="0">
                <a:pos x="77" y="192"/>
              </a:cxn>
              <a:cxn ang="0">
                <a:pos x="35" y="192"/>
              </a:cxn>
              <a:cxn ang="0">
                <a:pos x="78" y="286"/>
              </a:cxn>
              <a:cxn ang="0">
                <a:pos x="35" y="333"/>
              </a:cxn>
              <a:cxn ang="0">
                <a:pos x="35" y="321"/>
              </a:cxn>
              <a:cxn ang="0">
                <a:pos x="224" y="368"/>
              </a:cxn>
              <a:cxn ang="0">
                <a:pos x="77" y="86"/>
              </a:cxn>
              <a:cxn ang="0">
                <a:pos x="0" y="380"/>
              </a:cxn>
              <a:cxn ang="0">
                <a:pos x="224" y="311"/>
              </a:cxn>
              <a:cxn ang="0">
                <a:pos x="77" y="251"/>
              </a:cxn>
              <a:cxn ang="0">
                <a:pos x="35" y="227"/>
              </a:cxn>
              <a:cxn ang="0">
                <a:pos x="35" y="215"/>
              </a:cxn>
              <a:cxn ang="0">
                <a:pos x="77" y="121"/>
              </a:cxn>
              <a:cxn ang="0">
                <a:pos x="35" y="121"/>
              </a:cxn>
              <a:cxn ang="0">
                <a:pos x="77" y="145"/>
              </a:cxn>
              <a:cxn ang="0">
                <a:pos x="495" y="146"/>
              </a:cxn>
              <a:cxn ang="0">
                <a:pos x="355" y="146"/>
              </a:cxn>
              <a:cxn ang="0">
                <a:pos x="482" y="329"/>
              </a:cxn>
              <a:cxn ang="0">
                <a:pos x="425" y="374"/>
              </a:cxn>
              <a:cxn ang="0">
                <a:pos x="406" y="356"/>
              </a:cxn>
              <a:cxn ang="0">
                <a:pos x="401" y="122"/>
              </a:cxn>
              <a:cxn ang="0">
                <a:pos x="448" y="122"/>
              </a:cxn>
              <a:cxn ang="0">
                <a:pos x="484" y="110"/>
              </a:cxn>
              <a:cxn ang="0">
                <a:pos x="484" y="386"/>
              </a:cxn>
              <a:cxn ang="0">
                <a:pos x="341" y="134"/>
              </a:cxn>
            </a:cxnLst>
            <a:rect l="0" t="0" r="r" b="b"/>
            <a:pathLst>
              <a:path w="508" h="386">
                <a:moveTo>
                  <a:pt x="91" y="37"/>
                </a:moveTo>
                <a:cubicBezTo>
                  <a:pt x="94" y="28"/>
                  <a:pt x="102" y="21"/>
                  <a:pt x="112" y="21"/>
                </a:cubicBezTo>
                <a:cubicBezTo>
                  <a:pt x="317" y="21"/>
                  <a:pt x="317" y="21"/>
                  <a:pt x="317" y="21"/>
                </a:cubicBezTo>
                <a:cubicBezTo>
                  <a:pt x="318" y="9"/>
                  <a:pt x="328" y="0"/>
                  <a:pt x="340" y="0"/>
                </a:cubicBezTo>
                <a:cubicBezTo>
                  <a:pt x="390" y="0"/>
                  <a:pt x="390" y="0"/>
                  <a:pt x="390" y="0"/>
                </a:cubicBezTo>
                <a:cubicBezTo>
                  <a:pt x="403" y="0"/>
                  <a:pt x="413" y="10"/>
                  <a:pt x="413" y="22"/>
                </a:cubicBezTo>
                <a:cubicBezTo>
                  <a:pt x="422" y="24"/>
                  <a:pt x="429" y="30"/>
                  <a:pt x="431" y="39"/>
                </a:cubicBezTo>
                <a:cubicBezTo>
                  <a:pt x="430" y="38"/>
                  <a:pt x="428" y="38"/>
                  <a:pt x="427" y="38"/>
                </a:cubicBezTo>
                <a:cubicBezTo>
                  <a:pt x="427" y="38"/>
                  <a:pt x="427" y="38"/>
                  <a:pt x="427" y="38"/>
                </a:cubicBezTo>
                <a:cubicBezTo>
                  <a:pt x="424" y="38"/>
                  <a:pt x="421" y="39"/>
                  <a:pt x="419" y="42"/>
                </a:cubicBezTo>
                <a:cubicBezTo>
                  <a:pt x="417" y="44"/>
                  <a:pt x="414" y="46"/>
                  <a:pt x="410" y="46"/>
                </a:cubicBezTo>
                <a:cubicBezTo>
                  <a:pt x="322" y="46"/>
                  <a:pt x="322" y="46"/>
                  <a:pt x="322" y="46"/>
                </a:cubicBezTo>
                <a:cubicBezTo>
                  <a:pt x="317" y="46"/>
                  <a:pt x="312" y="43"/>
                  <a:pt x="311" y="38"/>
                </a:cubicBezTo>
                <a:cubicBezTo>
                  <a:pt x="310" y="33"/>
                  <a:pt x="306" y="29"/>
                  <a:pt x="301" y="29"/>
                </a:cubicBezTo>
                <a:cubicBezTo>
                  <a:pt x="112" y="29"/>
                  <a:pt x="112" y="29"/>
                  <a:pt x="112" y="29"/>
                </a:cubicBezTo>
                <a:cubicBezTo>
                  <a:pt x="104" y="29"/>
                  <a:pt x="97" y="32"/>
                  <a:pt x="91" y="37"/>
                </a:cubicBezTo>
                <a:close/>
                <a:moveTo>
                  <a:pt x="481" y="233"/>
                </a:moveTo>
                <a:cubicBezTo>
                  <a:pt x="481" y="232"/>
                  <a:pt x="481" y="231"/>
                  <a:pt x="481" y="230"/>
                </a:cubicBezTo>
                <a:cubicBezTo>
                  <a:pt x="481" y="229"/>
                  <a:pt x="481" y="228"/>
                  <a:pt x="481" y="227"/>
                </a:cubicBezTo>
                <a:cubicBezTo>
                  <a:pt x="480" y="214"/>
                  <a:pt x="474" y="201"/>
                  <a:pt x="465" y="192"/>
                </a:cubicBezTo>
                <a:cubicBezTo>
                  <a:pt x="434" y="227"/>
                  <a:pt x="434" y="227"/>
                  <a:pt x="434" y="227"/>
                </a:cubicBezTo>
                <a:cubicBezTo>
                  <a:pt x="431" y="231"/>
                  <a:pt x="431" y="231"/>
                  <a:pt x="431" y="231"/>
                </a:cubicBezTo>
                <a:cubicBezTo>
                  <a:pt x="432" y="233"/>
                  <a:pt x="432" y="233"/>
                  <a:pt x="432" y="233"/>
                </a:cubicBezTo>
                <a:cubicBezTo>
                  <a:pt x="450" y="279"/>
                  <a:pt x="450" y="279"/>
                  <a:pt x="450" y="279"/>
                </a:cubicBezTo>
                <a:cubicBezTo>
                  <a:pt x="467" y="271"/>
                  <a:pt x="479" y="253"/>
                  <a:pt x="481" y="233"/>
                </a:cubicBezTo>
                <a:close/>
                <a:moveTo>
                  <a:pt x="442" y="282"/>
                </a:moveTo>
                <a:cubicBezTo>
                  <a:pt x="424" y="236"/>
                  <a:pt x="424" y="236"/>
                  <a:pt x="424" y="236"/>
                </a:cubicBezTo>
                <a:cubicBezTo>
                  <a:pt x="423" y="234"/>
                  <a:pt x="423" y="234"/>
                  <a:pt x="423" y="234"/>
                </a:cubicBezTo>
                <a:cubicBezTo>
                  <a:pt x="418" y="234"/>
                  <a:pt x="418" y="234"/>
                  <a:pt x="418" y="234"/>
                </a:cubicBezTo>
                <a:cubicBezTo>
                  <a:pt x="369" y="234"/>
                  <a:pt x="369" y="234"/>
                  <a:pt x="369" y="234"/>
                </a:cubicBezTo>
                <a:cubicBezTo>
                  <a:pt x="369" y="248"/>
                  <a:pt x="376" y="261"/>
                  <a:pt x="385" y="270"/>
                </a:cubicBezTo>
                <a:cubicBezTo>
                  <a:pt x="387" y="272"/>
                  <a:pt x="388" y="273"/>
                  <a:pt x="390" y="274"/>
                </a:cubicBezTo>
                <a:cubicBezTo>
                  <a:pt x="399" y="281"/>
                  <a:pt x="411" y="285"/>
                  <a:pt x="423" y="285"/>
                </a:cubicBezTo>
                <a:cubicBezTo>
                  <a:pt x="430" y="285"/>
                  <a:pt x="436" y="284"/>
                  <a:pt x="442" y="282"/>
                </a:cubicBezTo>
                <a:close/>
                <a:moveTo>
                  <a:pt x="425" y="173"/>
                </a:moveTo>
                <a:cubicBezTo>
                  <a:pt x="419" y="173"/>
                  <a:pt x="414" y="174"/>
                  <a:pt x="409" y="176"/>
                </a:cubicBezTo>
                <a:cubicBezTo>
                  <a:pt x="407" y="176"/>
                  <a:pt x="405" y="177"/>
                  <a:pt x="403" y="178"/>
                </a:cubicBezTo>
                <a:cubicBezTo>
                  <a:pt x="392" y="182"/>
                  <a:pt x="383" y="191"/>
                  <a:pt x="377" y="201"/>
                </a:cubicBezTo>
                <a:cubicBezTo>
                  <a:pt x="419" y="201"/>
                  <a:pt x="419" y="201"/>
                  <a:pt x="419" y="201"/>
                </a:cubicBezTo>
                <a:cubicBezTo>
                  <a:pt x="420" y="201"/>
                  <a:pt x="421" y="202"/>
                  <a:pt x="421" y="203"/>
                </a:cubicBezTo>
                <a:cubicBezTo>
                  <a:pt x="421" y="205"/>
                  <a:pt x="421" y="205"/>
                  <a:pt x="421" y="205"/>
                </a:cubicBezTo>
                <a:cubicBezTo>
                  <a:pt x="421" y="206"/>
                  <a:pt x="420" y="206"/>
                  <a:pt x="419" y="206"/>
                </a:cubicBezTo>
                <a:cubicBezTo>
                  <a:pt x="374" y="206"/>
                  <a:pt x="374" y="206"/>
                  <a:pt x="374" y="206"/>
                </a:cubicBezTo>
                <a:cubicBezTo>
                  <a:pt x="374" y="208"/>
                  <a:pt x="373" y="209"/>
                  <a:pt x="373" y="211"/>
                </a:cubicBezTo>
                <a:cubicBezTo>
                  <a:pt x="415" y="211"/>
                  <a:pt x="415" y="211"/>
                  <a:pt x="415" y="211"/>
                </a:cubicBezTo>
                <a:cubicBezTo>
                  <a:pt x="416" y="211"/>
                  <a:pt x="417" y="212"/>
                  <a:pt x="417" y="212"/>
                </a:cubicBezTo>
                <a:cubicBezTo>
                  <a:pt x="417" y="215"/>
                  <a:pt x="417" y="215"/>
                  <a:pt x="417" y="215"/>
                </a:cubicBezTo>
                <a:cubicBezTo>
                  <a:pt x="417" y="216"/>
                  <a:pt x="416" y="216"/>
                  <a:pt x="415" y="216"/>
                </a:cubicBezTo>
                <a:cubicBezTo>
                  <a:pt x="371" y="216"/>
                  <a:pt x="371" y="216"/>
                  <a:pt x="371" y="216"/>
                </a:cubicBezTo>
                <a:cubicBezTo>
                  <a:pt x="371" y="219"/>
                  <a:pt x="370" y="222"/>
                  <a:pt x="370" y="225"/>
                </a:cubicBezTo>
                <a:cubicBezTo>
                  <a:pt x="422" y="225"/>
                  <a:pt x="422" y="225"/>
                  <a:pt x="422" y="225"/>
                </a:cubicBezTo>
                <a:cubicBezTo>
                  <a:pt x="425" y="225"/>
                  <a:pt x="425" y="225"/>
                  <a:pt x="425" y="225"/>
                </a:cubicBezTo>
                <a:cubicBezTo>
                  <a:pt x="427" y="223"/>
                  <a:pt x="427" y="223"/>
                  <a:pt x="427" y="223"/>
                </a:cubicBezTo>
                <a:cubicBezTo>
                  <a:pt x="460" y="186"/>
                  <a:pt x="460" y="186"/>
                  <a:pt x="460" y="186"/>
                </a:cubicBezTo>
                <a:cubicBezTo>
                  <a:pt x="450" y="178"/>
                  <a:pt x="438" y="173"/>
                  <a:pt x="425" y="173"/>
                </a:cubicBezTo>
                <a:close/>
                <a:moveTo>
                  <a:pt x="328" y="298"/>
                </a:moveTo>
                <a:cubicBezTo>
                  <a:pt x="112" y="298"/>
                  <a:pt x="112" y="298"/>
                  <a:pt x="112" y="298"/>
                </a:cubicBezTo>
                <a:cubicBezTo>
                  <a:pt x="100" y="298"/>
                  <a:pt x="89" y="288"/>
                  <a:pt x="89" y="275"/>
                </a:cubicBezTo>
                <a:cubicBezTo>
                  <a:pt x="89" y="63"/>
                  <a:pt x="89" y="63"/>
                  <a:pt x="89" y="63"/>
                </a:cubicBezTo>
                <a:cubicBezTo>
                  <a:pt x="89" y="50"/>
                  <a:pt x="100" y="40"/>
                  <a:pt x="112" y="40"/>
                </a:cubicBezTo>
                <a:cubicBezTo>
                  <a:pt x="301" y="40"/>
                  <a:pt x="301" y="40"/>
                  <a:pt x="301" y="40"/>
                </a:cubicBezTo>
                <a:cubicBezTo>
                  <a:pt x="303" y="50"/>
                  <a:pt x="311" y="57"/>
                  <a:pt x="322" y="57"/>
                </a:cubicBezTo>
                <a:cubicBezTo>
                  <a:pt x="410" y="57"/>
                  <a:pt x="410" y="57"/>
                  <a:pt x="410" y="57"/>
                </a:cubicBezTo>
                <a:cubicBezTo>
                  <a:pt x="417" y="57"/>
                  <a:pt x="423" y="54"/>
                  <a:pt x="427" y="48"/>
                </a:cubicBezTo>
                <a:cubicBezTo>
                  <a:pt x="430" y="52"/>
                  <a:pt x="432" y="57"/>
                  <a:pt x="432" y="63"/>
                </a:cubicBezTo>
                <a:cubicBezTo>
                  <a:pt x="432" y="97"/>
                  <a:pt x="432" y="97"/>
                  <a:pt x="432" y="97"/>
                </a:cubicBezTo>
                <a:cubicBezTo>
                  <a:pt x="365" y="97"/>
                  <a:pt x="365" y="97"/>
                  <a:pt x="365" y="97"/>
                </a:cubicBezTo>
                <a:cubicBezTo>
                  <a:pt x="345" y="97"/>
                  <a:pt x="328" y="114"/>
                  <a:pt x="328" y="134"/>
                </a:cubicBezTo>
                <a:lnTo>
                  <a:pt x="328" y="298"/>
                </a:lnTo>
                <a:close/>
                <a:moveTo>
                  <a:pt x="250" y="185"/>
                </a:moveTo>
                <a:cubicBezTo>
                  <a:pt x="250" y="187"/>
                  <a:pt x="252" y="190"/>
                  <a:pt x="255" y="190"/>
                </a:cubicBezTo>
                <a:cubicBezTo>
                  <a:pt x="276" y="190"/>
                  <a:pt x="276" y="190"/>
                  <a:pt x="276" y="190"/>
                </a:cubicBezTo>
                <a:cubicBezTo>
                  <a:pt x="278" y="190"/>
                  <a:pt x="281" y="187"/>
                  <a:pt x="281" y="185"/>
                </a:cubicBezTo>
                <a:cubicBezTo>
                  <a:pt x="281" y="79"/>
                  <a:pt x="281" y="79"/>
                  <a:pt x="281" y="79"/>
                </a:cubicBezTo>
                <a:cubicBezTo>
                  <a:pt x="281" y="76"/>
                  <a:pt x="278" y="74"/>
                  <a:pt x="276" y="74"/>
                </a:cubicBezTo>
                <a:cubicBezTo>
                  <a:pt x="255" y="74"/>
                  <a:pt x="255" y="74"/>
                  <a:pt x="255" y="74"/>
                </a:cubicBezTo>
                <a:cubicBezTo>
                  <a:pt x="252" y="74"/>
                  <a:pt x="250" y="76"/>
                  <a:pt x="250" y="79"/>
                </a:cubicBezTo>
                <a:lnTo>
                  <a:pt x="250" y="185"/>
                </a:lnTo>
                <a:close/>
                <a:moveTo>
                  <a:pt x="210" y="185"/>
                </a:moveTo>
                <a:cubicBezTo>
                  <a:pt x="210" y="187"/>
                  <a:pt x="212" y="190"/>
                  <a:pt x="215" y="190"/>
                </a:cubicBezTo>
                <a:cubicBezTo>
                  <a:pt x="236" y="190"/>
                  <a:pt x="236" y="190"/>
                  <a:pt x="236" y="190"/>
                </a:cubicBezTo>
                <a:cubicBezTo>
                  <a:pt x="238" y="190"/>
                  <a:pt x="241" y="187"/>
                  <a:pt x="241" y="185"/>
                </a:cubicBezTo>
                <a:cubicBezTo>
                  <a:pt x="241" y="128"/>
                  <a:pt x="241" y="128"/>
                  <a:pt x="241" y="128"/>
                </a:cubicBezTo>
                <a:cubicBezTo>
                  <a:pt x="241" y="125"/>
                  <a:pt x="238" y="123"/>
                  <a:pt x="236" y="123"/>
                </a:cubicBezTo>
                <a:cubicBezTo>
                  <a:pt x="215" y="123"/>
                  <a:pt x="215" y="123"/>
                  <a:pt x="215" y="123"/>
                </a:cubicBezTo>
                <a:cubicBezTo>
                  <a:pt x="212" y="123"/>
                  <a:pt x="210" y="125"/>
                  <a:pt x="210" y="128"/>
                </a:cubicBezTo>
                <a:lnTo>
                  <a:pt x="210" y="185"/>
                </a:lnTo>
                <a:close/>
                <a:moveTo>
                  <a:pt x="170" y="121"/>
                </a:moveTo>
                <a:cubicBezTo>
                  <a:pt x="170" y="185"/>
                  <a:pt x="170" y="185"/>
                  <a:pt x="170" y="185"/>
                </a:cubicBezTo>
                <a:cubicBezTo>
                  <a:pt x="170" y="187"/>
                  <a:pt x="172" y="190"/>
                  <a:pt x="175" y="190"/>
                </a:cubicBezTo>
                <a:cubicBezTo>
                  <a:pt x="196" y="190"/>
                  <a:pt x="196" y="190"/>
                  <a:pt x="196" y="190"/>
                </a:cubicBezTo>
                <a:cubicBezTo>
                  <a:pt x="198" y="190"/>
                  <a:pt x="201" y="187"/>
                  <a:pt x="201" y="185"/>
                </a:cubicBezTo>
                <a:cubicBezTo>
                  <a:pt x="201" y="121"/>
                  <a:pt x="201" y="121"/>
                  <a:pt x="201" y="121"/>
                </a:cubicBezTo>
                <a:cubicBezTo>
                  <a:pt x="201" y="118"/>
                  <a:pt x="198" y="116"/>
                  <a:pt x="196" y="116"/>
                </a:cubicBezTo>
                <a:cubicBezTo>
                  <a:pt x="175" y="116"/>
                  <a:pt x="175" y="116"/>
                  <a:pt x="175" y="116"/>
                </a:cubicBezTo>
                <a:cubicBezTo>
                  <a:pt x="172" y="116"/>
                  <a:pt x="170" y="118"/>
                  <a:pt x="170" y="121"/>
                </a:cubicBezTo>
                <a:close/>
                <a:moveTo>
                  <a:pt x="130" y="185"/>
                </a:moveTo>
                <a:cubicBezTo>
                  <a:pt x="130" y="187"/>
                  <a:pt x="132" y="190"/>
                  <a:pt x="135" y="190"/>
                </a:cubicBezTo>
                <a:cubicBezTo>
                  <a:pt x="156" y="190"/>
                  <a:pt x="156" y="190"/>
                  <a:pt x="156" y="190"/>
                </a:cubicBezTo>
                <a:cubicBezTo>
                  <a:pt x="159" y="190"/>
                  <a:pt x="161" y="187"/>
                  <a:pt x="161" y="185"/>
                </a:cubicBezTo>
                <a:cubicBezTo>
                  <a:pt x="161" y="150"/>
                  <a:pt x="161" y="150"/>
                  <a:pt x="161" y="150"/>
                </a:cubicBezTo>
                <a:cubicBezTo>
                  <a:pt x="161" y="147"/>
                  <a:pt x="159" y="145"/>
                  <a:pt x="156" y="145"/>
                </a:cubicBezTo>
                <a:cubicBezTo>
                  <a:pt x="135" y="145"/>
                  <a:pt x="135" y="145"/>
                  <a:pt x="135" y="145"/>
                </a:cubicBezTo>
                <a:cubicBezTo>
                  <a:pt x="132" y="145"/>
                  <a:pt x="130" y="147"/>
                  <a:pt x="130" y="150"/>
                </a:cubicBezTo>
                <a:lnTo>
                  <a:pt x="130" y="185"/>
                </a:lnTo>
                <a:close/>
                <a:moveTo>
                  <a:pt x="294" y="200"/>
                </a:moveTo>
                <a:cubicBezTo>
                  <a:pt x="120" y="200"/>
                  <a:pt x="120" y="200"/>
                  <a:pt x="120" y="200"/>
                </a:cubicBezTo>
                <a:cubicBezTo>
                  <a:pt x="120" y="69"/>
                  <a:pt x="120" y="69"/>
                  <a:pt x="120" y="69"/>
                </a:cubicBezTo>
                <a:cubicBezTo>
                  <a:pt x="114" y="69"/>
                  <a:pt x="114" y="69"/>
                  <a:pt x="114" y="69"/>
                </a:cubicBezTo>
                <a:cubicBezTo>
                  <a:pt x="114" y="206"/>
                  <a:pt x="114" y="206"/>
                  <a:pt x="114" y="206"/>
                </a:cubicBezTo>
                <a:cubicBezTo>
                  <a:pt x="294" y="206"/>
                  <a:pt x="294" y="206"/>
                  <a:pt x="294" y="206"/>
                </a:cubicBezTo>
                <a:lnTo>
                  <a:pt x="294" y="200"/>
                </a:lnTo>
                <a:close/>
                <a:moveTo>
                  <a:pt x="35" y="192"/>
                </a:moveTo>
                <a:cubicBezTo>
                  <a:pt x="77" y="192"/>
                  <a:pt x="77" y="192"/>
                  <a:pt x="77" y="192"/>
                </a:cubicBezTo>
                <a:cubicBezTo>
                  <a:pt x="77" y="180"/>
                  <a:pt x="77" y="180"/>
                  <a:pt x="77" y="180"/>
                </a:cubicBezTo>
                <a:cubicBezTo>
                  <a:pt x="35" y="180"/>
                  <a:pt x="35" y="180"/>
                  <a:pt x="35" y="180"/>
                </a:cubicBezTo>
                <a:lnTo>
                  <a:pt x="35" y="192"/>
                </a:lnTo>
                <a:close/>
                <a:moveTo>
                  <a:pt x="35" y="298"/>
                </a:moveTo>
                <a:cubicBezTo>
                  <a:pt x="85" y="298"/>
                  <a:pt x="85" y="298"/>
                  <a:pt x="85" y="298"/>
                </a:cubicBezTo>
                <a:cubicBezTo>
                  <a:pt x="82" y="294"/>
                  <a:pt x="80" y="290"/>
                  <a:pt x="78" y="286"/>
                </a:cubicBezTo>
                <a:cubicBezTo>
                  <a:pt x="35" y="286"/>
                  <a:pt x="35" y="286"/>
                  <a:pt x="35" y="286"/>
                </a:cubicBezTo>
                <a:lnTo>
                  <a:pt x="35" y="298"/>
                </a:lnTo>
                <a:close/>
                <a:moveTo>
                  <a:pt x="35" y="333"/>
                </a:moveTo>
                <a:cubicBezTo>
                  <a:pt x="200" y="333"/>
                  <a:pt x="200" y="333"/>
                  <a:pt x="200" y="333"/>
                </a:cubicBezTo>
                <a:cubicBezTo>
                  <a:pt x="200" y="321"/>
                  <a:pt x="200" y="321"/>
                  <a:pt x="200" y="321"/>
                </a:cubicBezTo>
                <a:cubicBezTo>
                  <a:pt x="35" y="321"/>
                  <a:pt x="35" y="321"/>
                  <a:pt x="35" y="321"/>
                </a:cubicBezTo>
                <a:lnTo>
                  <a:pt x="35" y="333"/>
                </a:lnTo>
                <a:close/>
                <a:moveTo>
                  <a:pt x="224" y="311"/>
                </a:moveTo>
                <a:cubicBezTo>
                  <a:pt x="224" y="368"/>
                  <a:pt x="224" y="368"/>
                  <a:pt x="224" y="368"/>
                </a:cubicBezTo>
                <a:cubicBezTo>
                  <a:pt x="12" y="368"/>
                  <a:pt x="12" y="368"/>
                  <a:pt x="12" y="368"/>
                </a:cubicBezTo>
                <a:cubicBezTo>
                  <a:pt x="12" y="86"/>
                  <a:pt x="12" y="86"/>
                  <a:pt x="12" y="86"/>
                </a:cubicBezTo>
                <a:cubicBezTo>
                  <a:pt x="77" y="86"/>
                  <a:pt x="77" y="86"/>
                  <a:pt x="77" y="86"/>
                </a:cubicBezTo>
                <a:cubicBezTo>
                  <a:pt x="77" y="74"/>
                  <a:pt x="77" y="74"/>
                  <a:pt x="77" y="74"/>
                </a:cubicBezTo>
                <a:cubicBezTo>
                  <a:pt x="0" y="74"/>
                  <a:pt x="0" y="74"/>
                  <a:pt x="0" y="74"/>
                </a:cubicBezTo>
                <a:cubicBezTo>
                  <a:pt x="0" y="380"/>
                  <a:pt x="0" y="380"/>
                  <a:pt x="0" y="380"/>
                </a:cubicBezTo>
                <a:cubicBezTo>
                  <a:pt x="236" y="380"/>
                  <a:pt x="236" y="380"/>
                  <a:pt x="236" y="380"/>
                </a:cubicBezTo>
                <a:cubicBezTo>
                  <a:pt x="236" y="311"/>
                  <a:pt x="236" y="311"/>
                  <a:pt x="236" y="311"/>
                </a:cubicBezTo>
                <a:lnTo>
                  <a:pt x="224" y="311"/>
                </a:lnTo>
                <a:close/>
                <a:moveTo>
                  <a:pt x="35" y="262"/>
                </a:moveTo>
                <a:cubicBezTo>
                  <a:pt x="77" y="262"/>
                  <a:pt x="77" y="262"/>
                  <a:pt x="77" y="262"/>
                </a:cubicBezTo>
                <a:cubicBezTo>
                  <a:pt x="77" y="251"/>
                  <a:pt x="77" y="251"/>
                  <a:pt x="77" y="251"/>
                </a:cubicBezTo>
                <a:cubicBezTo>
                  <a:pt x="35" y="251"/>
                  <a:pt x="35" y="251"/>
                  <a:pt x="35" y="251"/>
                </a:cubicBezTo>
                <a:lnTo>
                  <a:pt x="35" y="262"/>
                </a:lnTo>
                <a:close/>
                <a:moveTo>
                  <a:pt x="35" y="227"/>
                </a:moveTo>
                <a:cubicBezTo>
                  <a:pt x="77" y="227"/>
                  <a:pt x="77" y="227"/>
                  <a:pt x="77" y="227"/>
                </a:cubicBezTo>
                <a:cubicBezTo>
                  <a:pt x="77" y="215"/>
                  <a:pt x="77" y="215"/>
                  <a:pt x="77" y="215"/>
                </a:cubicBezTo>
                <a:cubicBezTo>
                  <a:pt x="35" y="215"/>
                  <a:pt x="35" y="215"/>
                  <a:pt x="35" y="215"/>
                </a:cubicBezTo>
                <a:lnTo>
                  <a:pt x="35" y="227"/>
                </a:lnTo>
                <a:close/>
                <a:moveTo>
                  <a:pt x="35" y="121"/>
                </a:moveTo>
                <a:cubicBezTo>
                  <a:pt x="77" y="121"/>
                  <a:pt x="77" y="121"/>
                  <a:pt x="77" y="121"/>
                </a:cubicBezTo>
                <a:cubicBezTo>
                  <a:pt x="77" y="109"/>
                  <a:pt x="77" y="109"/>
                  <a:pt x="77" y="109"/>
                </a:cubicBezTo>
                <a:cubicBezTo>
                  <a:pt x="35" y="109"/>
                  <a:pt x="35" y="109"/>
                  <a:pt x="35" y="109"/>
                </a:cubicBezTo>
                <a:lnTo>
                  <a:pt x="35" y="121"/>
                </a:lnTo>
                <a:close/>
                <a:moveTo>
                  <a:pt x="35" y="156"/>
                </a:moveTo>
                <a:cubicBezTo>
                  <a:pt x="77" y="156"/>
                  <a:pt x="77" y="156"/>
                  <a:pt x="77" y="156"/>
                </a:cubicBezTo>
                <a:cubicBezTo>
                  <a:pt x="77" y="145"/>
                  <a:pt x="77" y="145"/>
                  <a:pt x="77" y="145"/>
                </a:cubicBezTo>
                <a:cubicBezTo>
                  <a:pt x="35" y="145"/>
                  <a:pt x="35" y="145"/>
                  <a:pt x="35" y="145"/>
                </a:cubicBezTo>
                <a:lnTo>
                  <a:pt x="35" y="156"/>
                </a:lnTo>
                <a:close/>
                <a:moveTo>
                  <a:pt x="495" y="146"/>
                </a:moveTo>
                <a:cubicBezTo>
                  <a:pt x="495" y="139"/>
                  <a:pt x="489" y="134"/>
                  <a:pt x="482" y="134"/>
                </a:cubicBezTo>
                <a:cubicBezTo>
                  <a:pt x="367" y="134"/>
                  <a:pt x="367" y="134"/>
                  <a:pt x="367" y="134"/>
                </a:cubicBezTo>
                <a:cubicBezTo>
                  <a:pt x="360" y="134"/>
                  <a:pt x="355" y="139"/>
                  <a:pt x="355" y="146"/>
                </a:cubicBezTo>
                <a:cubicBezTo>
                  <a:pt x="355" y="317"/>
                  <a:pt x="355" y="317"/>
                  <a:pt x="355" y="317"/>
                </a:cubicBezTo>
                <a:cubicBezTo>
                  <a:pt x="355" y="324"/>
                  <a:pt x="360" y="329"/>
                  <a:pt x="367" y="329"/>
                </a:cubicBezTo>
                <a:cubicBezTo>
                  <a:pt x="482" y="329"/>
                  <a:pt x="482" y="329"/>
                  <a:pt x="482" y="329"/>
                </a:cubicBezTo>
                <a:cubicBezTo>
                  <a:pt x="489" y="329"/>
                  <a:pt x="495" y="324"/>
                  <a:pt x="495" y="317"/>
                </a:cubicBezTo>
                <a:lnTo>
                  <a:pt x="495" y="146"/>
                </a:lnTo>
                <a:close/>
                <a:moveTo>
                  <a:pt x="425" y="374"/>
                </a:moveTo>
                <a:cubicBezTo>
                  <a:pt x="435" y="374"/>
                  <a:pt x="443" y="366"/>
                  <a:pt x="443" y="356"/>
                </a:cubicBezTo>
                <a:cubicBezTo>
                  <a:pt x="443" y="345"/>
                  <a:pt x="435" y="337"/>
                  <a:pt x="425" y="337"/>
                </a:cubicBezTo>
                <a:cubicBezTo>
                  <a:pt x="414" y="337"/>
                  <a:pt x="406" y="345"/>
                  <a:pt x="406" y="356"/>
                </a:cubicBezTo>
                <a:cubicBezTo>
                  <a:pt x="406" y="366"/>
                  <a:pt x="414" y="374"/>
                  <a:pt x="425" y="374"/>
                </a:cubicBezTo>
                <a:moveTo>
                  <a:pt x="405" y="120"/>
                </a:moveTo>
                <a:cubicBezTo>
                  <a:pt x="403" y="120"/>
                  <a:pt x="401" y="121"/>
                  <a:pt x="401" y="122"/>
                </a:cubicBezTo>
                <a:cubicBezTo>
                  <a:pt x="401" y="124"/>
                  <a:pt x="403" y="125"/>
                  <a:pt x="405" y="125"/>
                </a:cubicBezTo>
                <a:cubicBezTo>
                  <a:pt x="444" y="125"/>
                  <a:pt x="444" y="125"/>
                  <a:pt x="444" y="125"/>
                </a:cubicBezTo>
                <a:cubicBezTo>
                  <a:pt x="446" y="125"/>
                  <a:pt x="448" y="124"/>
                  <a:pt x="448" y="122"/>
                </a:cubicBezTo>
                <a:cubicBezTo>
                  <a:pt x="448" y="121"/>
                  <a:pt x="446" y="120"/>
                  <a:pt x="444" y="120"/>
                </a:cubicBezTo>
                <a:cubicBezTo>
                  <a:pt x="405" y="120"/>
                  <a:pt x="405" y="120"/>
                  <a:pt x="405" y="120"/>
                </a:cubicBezTo>
                <a:moveTo>
                  <a:pt x="484" y="110"/>
                </a:moveTo>
                <a:cubicBezTo>
                  <a:pt x="497" y="110"/>
                  <a:pt x="508" y="121"/>
                  <a:pt x="508" y="134"/>
                </a:cubicBezTo>
                <a:cubicBezTo>
                  <a:pt x="508" y="362"/>
                  <a:pt x="508" y="362"/>
                  <a:pt x="508" y="362"/>
                </a:cubicBezTo>
                <a:cubicBezTo>
                  <a:pt x="508" y="376"/>
                  <a:pt x="497" y="386"/>
                  <a:pt x="484" y="386"/>
                </a:cubicBezTo>
                <a:cubicBezTo>
                  <a:pt x="365" y="386"/>
                  <a:pt x="365" y="386"/>
                  <a:pt x="365" y="386"/>
                </a:cubicBezTo>
                <a:cubicBezTo>
                  <a:pt x="352" y="386"/>
                  <a:pt x="341" y="376"/>
                  <a:pt x="341" y="362"/>
                </a:cubicBezTo>
                <a:cubicBezTo>
                  <a:pt x="341" y="134"/>
                  <a:pt x="341" y="134"/>
                  <a:pt x="341" y="134"/>
                </a:cubicBezTo>
                <a:cubicBezTo>
                  <a:pt x="341" y="121"/>
                  <a:pt x="352" y="110"/>
                  <a:pt x="365" y="110"/>
                </a:cubicBezTo>
                <a:cubicBezTo>
                  <a:pt x="484" y="110"/>
                  <a:pt x="484" y="110"/>
                  <a:pt x="484" y="110"/>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1" name="Rectangle 40">
            <a:extLst>
              <a:ext uri="{FF2B5EF4-FFF2-40B4-BE49-F238E27FC236}">
                <a16:creationId xmlns:a16="http://schemas.microsoft.com/office/drawing/2014/main" id="{8B0BFFA0-B370-4462-9028-51EAC9629C76}"/>
              </a:ext>
            </a:extLst>
          </p:cNvPr>
          <p:cNvSpPr/>
          <p:nvPr/>
        </p:nvSpPr>
        <p:spPr>
          <a:xfrm>
            <a:off x="209866" y="4283378"/>
            <a:ext cx="2897358" cy="32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Rectangle 41">
            <a:extLst>
              <a:ext uri="{FF2B5EF4-FFF2-40B4-BE49-F238E27FC236}">
                <a16:creationId xmlns:a16="http://schemas.microsoft.com/office/drawing/2014/main" id="{A8BBF0FA-675E-4E8C-9F73-89BB8D2A3957}"/>
              </a:ext>
            </a:extLst>
          </p:cNvPr>
          <p:cNvSpPr/>
          <p:nvPr/>
        </p:nvSpPr>
        <p:spPr>
          <a:xfrm>
            <a:off x="3098796" y="4283378"/>
            <a:ext cx="2897358"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Rectangle 42">
            <a:extLst>
              <a:ext uri="{FF2B5EF4-FFF2-40B4-BE49-F238E27FC236}">
                <a16:creationId xmlns:a16="http://schemas.microsoft.com/office/drawing/2014/main" id="{D24ACE4D-AE37-4DF4-9936-3B99DE5BA730}"/>
              </a:ext>
            </a:extLst>
          </p:cNvPr>
          <p:cNvSpPr/>
          <p:nvPr/>
        </p:nvSpPr>
        <p:spPr>
          <a:xfrm>
            <a:off x="5985619" y="4283378"/>
            <a:ext cx="2897358" cy="32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Rectangle 43">
            <a:extLst>
              <a:ext uri="{FF2B5EF4-FFF2-40B4-BE49-F238E27FC236}">
                <a16:creationId xmlns:a16="http://schemas.microsoft.com/office/drawing/2014/main" id="{75DCDBFA-0FF6-4170-BD10-4D9FE95D2CD0}"/>
              </a:ext>
            </a:extLst>
          </p:cNvPr>
          <p:cNvSpPr/>
          <p:nvPr/>
        </p:nvSpPr>
        <p:spPr>
          <a:xfrm>
            <a:off x="1052468" y="4266451"/>
            <a:ext cx="1150444" cy="369332"/>
          </a:xfrm>
          <a:prstGeom prst="rect">
            <a:avLst/>
          </a:prstGeom>
        </p:spPr>
        <p:txBody>
          <a:bodyPr wrap="none">
            <a:spAutoFit/>
          </a:bodyPr>
          <a:lstStyle/>
          <a:p>
            <a:pPr marL="0" lvl="1" algn="ctr">
              <a:spcAft>
                <a:spcPts val="450"/>
              </a:spcAft>
            </a:pPr>
            <a:r>
              <a:rPr lang="en-US" b="1" dirty="0">
                <a:solidFill>
                  <a:srgbClr val="FFFFFF"/>
                </a:solidFill>
                <a:ea typeface="Times New Roman"/>
                <a:cs typeface="Calibri"/>
              </a:rPr>
              <a:t>DISCOVER</a:t>
            </a:r>
            <a:endParaRPr lang="en-US" b="1" dirty="0">
              <a:solidFill>
                <a:srgbClr val="FFFFFF"/>
              </a:solidFill>
              <a:cs typeface="Calibri"/>
            </a:endParaRPr>
          </a:p>
        </p:txBody>
      </p:sp>
      <p:sp>
        <p:nvSpPr>
          <p:cNvPr id="45" name="Rectangle 44">
            <a:extLst>
              <a:ext uri="{FF2B5EF4-FFF2-40B4-BE49-F238E27FC236}">
                <a16:creationId xmlns:a16="http://schemas.microsoft.com/office/drawing/2014/main" id="{21229903-E8C0-4B89-B7E0-292701085B52}"/>
              </a:ext>
            </a:extLst>
          </p:cNvPr>
          <p:cNvSpPr/>
          <p:nvPr/>
        </p:nvSpPr>
        <p:spPr>
          <a:xfrm>
            <a:off x="6722666" y="4266451"/>
            <a:ext cx="1361270" cy="369332"/>
          </a:xfrm>
          <a:prstGeom prst="rect">
            <a:avLst/>
          </a:prstGeom>
        </p:spPr>
        <p:txBody>
          <a:bodyPr wrap="none">
            <a:spAutoFit/>
          </a:bodyPr>
          <a:lstStyle/>
          <a:p>
            <a:pPr marL="0" lvl="1" algn="ctr">
              <a:spcAft>
                <a:spcPts val="450"/>
              </a:spcAft>
            </a:pPr>
            <a:r>
              <a:rPr lang="en-US" b="1" dirty="0">
                <a:solidFill>
                  <a:srgbClr val="FFFFFF"/>
                </a:solidFill>
                <a:cs typeface="Calibri"/>
              </a:rPr>
              <a:t>IMPLEMENT</a:t>
            </a:r>
          </a:p>
        </p:txBody>
      </p:sp>
      <p:sp>
        <p:nvSpPr>
          <p:cNvPr id="46" name="Rectangle 45">
            <a:extLst>
              <a:ext uri="{FF2B5EF4-FFF2-40B4-BE49-F238E27FC236}">
                <a16:creationId xmlns:a16="http://schemas.microsoft.com/office/drawing/2014/main" id="{B4DD08BD-1C98-4C3B-8AEF-4C5EE1BC7D1D}"/>
              </a:ext>
            </a:extLst>
          </p:cNvPr>
          <p:cNvSpPr/>
          <p:nvPr/>
        </p:nvSpPr>
        <p:spPr>
          <a:xfrm>
            <a:off x="4177260" y="4280306"/>
            <a:ext cx="697627" cy="369332"/>
          </a:xfrm>
          <a:prstGeom prst="rect">
            <a:avLst/>
          </a:prstGeom>
        </p:spPr>
        <p:txBody>
          <a:bodyPr wrap="none">
            <a:spAutoFit/>
          </a:bodyPr>
          <a:lstStyle/>
          <a:p>
            <a:pPr marL="0" lvl="1" algn="ctr">
              <a:spcAft>
                <a:spcPts val="450"/>
              </a:spcAft>
            </a:pPr>
            <a:r>
              <a:rPr lang="en-US" b="1" dirty="0">
                <a:solidFill>
                  <a:srgbClr val="FFFFFF"/>
                </a:solidFill>
                <a:cs typeface="Calibri"/>
              </a:rPr>
              <a:t>PLAN</a:t>
            </a:r>
          </a:p>
        </p:txBody>
      </p:sp>
      <p:sp>
        <p:nvSpPr>
          <p:cNvPr id="47" name="Oval 46">
            <a:extLst>
              <a:ext uri="{FF2B5EF4-FFF2-40B4-BE49-F238E27FC236}">
                <a16:creationId xmlns:a16="http://schemas.microsoft.com/office/drawing/2014/main" id="{3C7700E0-A86E-4540-B7A7-E4EB267373A0}"/>
              </a:ext>
            </a:extLst>
          </p:cNvPr>
          <p:cNvSpPr/>
          <p:nvPr/>
        </p:nvSpPr>
        <p:spPr>
          <a:xfrm>
            <a:off x="884839" y="2656875"/>
            <a:ext cx="137170" cy="135345"/>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8" name="Oval 47">
            <a:extLst>
              <a:ext uri="{FF2B5EF4-FFF2-40B4-BE49-F238E27FC236}">
                <a16:creationId xmlns:a16="http://schemas.microsoft.com/office/drawing/2014/main" id="{BB423BC0-D9D3-4BDF-9481-B1F4F904A61D}"/>
              </a:ext>
            </a:extLst>
          </p:cNvPr>
          <p:cNvSpPr/>
          <p:nvPr/>
        </p:nvSpPr>
        <p:spPr>
          <a:xfrm flipV="1">
            <a:off x="3137555" y="1455477"/>
            <a:ext cx="640080" cy="6400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Freeform 23">
            <a:extLst>
              <a:ext uri="{FF2B5EF4-FFF2-40B4-BE49-F238E27FC236}">
                <a16:creationId xmlns:a16="http://schemas.microsoft.com/office/drawing/2014/main" id="{433EB9CC-B6EE-4B5F-8229-84653E3F43EA}"/>
              </a:ext>
            </a:extLst>
          </p:cNvPr>
          <p:cNvSpPr>
            <a:spLocks noEditPoints="1"/>
          </p:cNvSpPr>
          <p:nvPr/>
        </p:nvSpPr>
        <p:spPr bwMode="auto">
          <a:xfrm>
            <a:off x="3276715" y="1616020"/>
            <a:ext cx="309295" cy="323089"/>
          </a:xfrm>
          <a:custGeom>
            <a:avLst/>
            <a:gdLst/>
            <a:ahLst/>
            <a:cxnLst>
              <a:cxn ang="0">
                <a:pos x="191" y="488"/>
              </a:cxn>
              <a:cxn ang="0">
                <a:pos x="96" y="446"/>
              </a:cxn>
              <a:cxn ang="0">
                <a:pos x="138" y="430"/>
              </a:cxn>
              <a:cxn ang="0">
                <a:pos x="174" y="474"/>
              </a:cxn>
              <a:cxn ang="0">
                <a:pos x="187" y="483"/>
              </a:cxn>
              <a:cxn ang="0">
                <a:pos x="162" y="69"/>
              </a:cxn>
              <a:cxn ang="0">
                <a:pos x="177" y="48"/>
              </a:cxn>
              <a:cxn ang="0">
                <a:pos x="96" y="90"/>
              </a:cxn>
              <a:cxn ang="0">
                <a:pos x="129" y="310"/>
              </a:cxn>
              <a:cxn ang="0">
                <a:pos x="437" y="48"/>
              </a:cxn>
              <a:cxn ang="0">
                <a:pos x="391" y="60"/>
              </a:cxn>
              <a:cxn ang="0">
                <a:pos x="413" y="69"/>
              </a:cxn>
              <a:cxn ang="0">
                <a:pos x="445" y="415"/>
              </a:cxn>
              <a:cxn ang="0">
                <a:pos x="262" y="447"/>
              </a:cxn>
              <a:cxn ang="0">
                <a:pos x="287" y="472"/>
              </a:cxn>
              <a:cxn ang="0">
                <a:pos x="285" y="488"/>
              </a:cxn>
              <a:cxn ang="0">
                <a:pos x="480" y="446"/>
              </a:cxn>
              <a:cxn ang="0">
                <a:pos x="437" y="48"/>
              </a:cxn>
              <a:cxn ang="0">
                <a:pos x="417" y="290"/>
              </a:cxn>
              <a:cxn ang="0">
                <a:pos x="164" y="267"/>
              </a:cxn>
              <a:cxn ang="0">
                <a:pos x="417" y="209"/>
              </a:cxn>
              <a:cxn ang="0">
                <a:pos x="164" y="233"/>
              </a:cxn>
              <a:cxn ang="0">
                <a:pos x="417" y="209"/>
              </a:cxn>
              <a:cxn ang="0">
                <a:pos x="417" y="175"/>
              </a:cxn>
              <a:cxn ang="0">
                <a:pos x="164" y="152"/>
              </a:cxn>
              <a:cxn ang="0">
                <a:pos x="378" y="89"/>
              </a:cxn>
              <a:cxn ang="0">
                <a:pos x="191" y="53"/>
              </a:cxn>
              <a:cxn ang="0">
                <a:pos x="212" y="25"/>
              </a:cxn>
              <a:cxn ang="0">
                <a:pos x="284" y="0"/>
              </a:cxn>
              <a:cxn ang="0">
                <a:pos x="357" y="25"/>
              </a:cxn>
              <a:cxn ang="0">
                <a:pos x="378" y="53"/>
              </a:cxn>
              <a:cxn ang="0">
                <a:pos x="299" y="29"/>
              </a:cxn>
              <a:cxn ang="0">
                <a:pos x="268" y="29"/>
              </a:cxn>
              <a:cxn ang="0">
                <a:pos x="299" y="29"/>
              </a:cxn>
              <a:cxn ang="0">
                <a:pos x="429" y="376"/>
              </a:cxn>
              <a:cxn ang="0">
                <a:pos x="363" y="415"/>
              </a:cxn>
              <a:cxn ang="0">
                <a:pos x="319" y="375"/>
              </a:cxn>
              <a:cxn ang="0">
                <a:pos x="334" y="362"/>
              </a:cxn>
              <a:cxn ang="0">
                <a:pos x="357" y="381"/>
              </a:cxn>
              <a:cxn ang="0">
                <a:pos x="412" y="333"/>
              </a:cxn>
              <a:cxn ang="0">
                <a:pos x="302" y="376"/>
              </a:cxn>
              <a:cxn ang="0">
                <a:pos x="273" y="473"/>
              </a:cxn>
              <a:cxn ang="0">
                <a:pos x="198" y="475"/>
              </a:cxn>
              <a:cxn ang="0">
                <a:pos x="281" y="534"/>
              </a:cxn>
              <a:cxn ang="0">
                <a:pos x="254" y="500"/>
              </a:cxn>
              <a:cxn ang="0">
                <a:pos x="245" y="488"/>
              </a:cxn>
              <a:cxn ang="0">
                <a:pos x="256" y="497"/>
              </a:cxn>
              <a:cxn ang="0">
                <a:pos x="291" y="524"/>
              </a:cxn>
              <a:cxn ang="0">
                <a:pos x="221" y="427"/>
              </a:cxn>
              <a:cxn ang="0">
                <a:pos x="177" y="397"/>
              </a:cxn>
              <a:cxn ang="0">
                <a:pos x="154" y="434"/>
              </a:cxn>
              <a:cxn ang="0">
                <a:pos x="197" y="464"/>
              </a:cxn>
              <a:cxn ang="0">
                <a:pos x="221" y="427"/>
              </a:cxn>
              <a:cxn ang="0">
                <a:pos x="120" y="320"/>
              </a:cxn>
              <a:cxn ang="0">
                <a:pos x="77" y="363"/>
              </a:cxn>
              <a:cxn ang="0">
                <a:pos x="175" y="388"/>
              </a:cxn>
            </a:cxnLst>
            <a:rect l="0" t="0" r="r" b="b"/>
            <a:pathLst>
              <a:path w="480" h="534">
                <a:moveTo>
                  <a:pt x="187" y="483"/>
                </a:moveTo>
                <a:cubicBezTo>
                  <a:pt x="191" y="488"/>
                  <a:pt x="191" y="488"/>
                  <a:pt x="191" y="488"/>
                </a:cubicBezTo>
                <a:cubicBezTo>
                  <a:pt x="139" y="488"/>
                  <a:pt x="139" y="488"/>
                  <a:pt x="139" y="488"/>
                </a:cubicBezTo>
                <a:cubicBezTo>
                  <a:pt x="115" y="488"/>
                  <a:pt x="96" y="469"/>
                  <a:pt x="96" y="446"/>
                </a:cubicBezTo>
                <a:cubicBezTo>
                  <a:pt x="96" y="399"/>
                  <a:pt x="96" y="399"/>
                  <a:pt x="96" y="399"/>
                </a:cubicBezTo>
                <a:cubicBezTo>
                  <a:pt x="110" y="411"/>
                  <a:pt x="125" y="422"/>
                  <a:pt x="138" y="430"/>
                </a:cubicBezTo>
                <a:cubicBezTo>
                  <a:pt x="138" y="435"/>
                  <a:pt x="140" y="440"/>
                  <a:pt x="144" y="444"/>
                </a:cubicBezTo>
                <a:cubicBezTo>
                  <a:pt x="174" y="474"/>
                  <a:pt x="174" y="474"/>
                  <a:pt x="174" y="474"/>
                </a:cubicBezTo>
                <a:cubicBezTo>
                  <a:pt x="177" y="477"/>
                  <a:pt x="181" y="479"/>
                  <a:pt x="186" y="480"/>
                </a:cubicBezTo>
                <a:cubicBezTo>
                  <a:pt x="186" y="481"/>
                  <a:pt x="187" y="482"/>
                  <a:pt x="187" y="483"/>
                </a:cubicBezTo>
                <a:close/>
                <a:moveTo>
                  <a:pt x="129" y="102"/>
                </a:moveTo>
                <a:cubicBezTo>
                  <a:pt x="129" y="84"/>
                  <a:pt x="144" y="69"/>
                  <a:pt x="162" y="69"/>
                </a:cubicBezTo>
                <a:cubicBezTo>
                  <a:pt x="177" y="69"/>
                  <a:pt x="177" y="69"/>
                  <a:pt x="177" y="69"/>
                </a:cubicBezTo>
                <a:cubicBezTo>
                  <a:pt x="177" y="48"/>
                  <a:pt x="177" y="48"/>
                  <a:pt x="177" y="48"/>
                </a:cubicBezTo>
                <a:cubicBezTo>
                  <a:pt x="139" y="48"/>
                  <a:pt x="139" y="48"/>
                  <a:pt x="139" y="48"/>
                </a:cubicBezTo>
                <a:cubicBezTo>
                  <a:pt x="115" y="48"/>
                  <a:pt x="96" y="67"/>
                  <a:pt x="96" y="90"/>
                </a:cubicBezTo>
                <a:cubicBezTo>
                  <a:pt x="96" y="280"/>
                  <a:pt x="96" y="280"/>
                  <a:pt x="96" y="280"/>
                </a:cubicBezTo>
                <a:cubicBezTo>
                  <a:pt x="108" y="289"/>
                  <a:pt x="119" y="300"/>
                  <a:pt x="129" y="310"/>
                </a:cubicBezTo>
                <a:lnTo>
                  <a:pt x="129" y="102"/>
                </a:lnTo>
                <a:close/>
                <a:moveTo>
                  <a:pt x="437" y="48"/>
                </a:moveTo>
                <a:cubicBezTo>
                  <a:pt x="391" y="48"/>
                  <a:pt x="391" y="48"/>
                  <a:pt x="391" y="48"/>
                </a:cubicBezTo>
                <a:cubicBezTo>
                  <a:pt x="391" y="60"/>
                  <a:pt x="391" y="60"/>
                  <a:pt x="391" y="60"/>
                </a:cubicBezTo>
                <a:cubicBezTo>
                  <a:pt x="391" y="69"/>
                  <a:pt x="391" y="69"/>
                  <a:pt x="391" y="69"/>
                </a:cubicBezTo>
                <a:cubicBezTo>
                  <a:pt x="413" y="69"/>
                  <a:pt x="413" y="69"/>
                  <a:pt x="413" y="69"/>
                </a:cubicBezTo>
                <a:cubicBezTo>
                  <a:pt x="431" y="69"/>
                  <a:pt x="445" y="84"/>
                  <a:pt x="445" y="102"/>
                </a:cubicBezTo>
                <a:cubicBezTo>
                  <a:pt x="445" y="415"/>
                  <a:pt x="445" y="415"/>
                  <a:pt x="445" y="415"/>
                </a:cubicBezTo>
                <a:cubicBezTo>
                  <a:pt x="445" y="433"/>
                  <a:pt x="431" y="447"/>
                  <a:pt x="413" y="447"/>
                </a:cubicBezTo>
                <a:cubicBezTo>
                  <a:pt x="262" y="447"/>
                  <a:pt x="262" y="447"/>
                  <a:pt x="262" y="447"/>
                </a:cubicBezTo>
                <a:cubicBezTo>
                  <a:pt x="281" y="462"/>
                  <a:pt x="281" y="462"/>
                  <a:pt x="281" y="462"/>
                </a:cubicBezTo>
                <a:cubicBezTo>
                  <a:pt x="284" y="465"/>
                  <a:pt x="286" y="468"/>
                  <a:pt x="287" y="472"/>
                </a:cubicBezTo>
                <a:cubicBezTo>
                  <a:pt x="287" y="475"/>
                  <a:pt x="286" y="478"/>
                  <a:pt x="284" y="481"/>
                </a:cubicBezTo>
                <a:cubicBezTo>
                  <a:pt x="284" y="482"/>
                  <a:pt x="284" y="485"/>
                  <a:pt x="285" y="488"/>
                </a:cubicBezTo>
                <a:cubicBezTo>
                  <a:pt x="437" y="488"/>
                  <a:pt x="437" y="488"/>
                  <a:pt x="437" y="488"/>
                </a:cubicBezTo>
                <a:cubicBezTo>
                  <a:pt x="460" y="488"/>
                  <a:pt x="480" y="469"/>
                  <a:pt x="480" y="446"/>
                </a:cubicBezTo>
                <a:cubicBezTo>
                  <a:pt x="480" y="90"/>
                  <a:pt x="480" y="90"/>
                  <a:pt x="480" y="90"/>
                </a:cubicBezTo>
                <a:cubicBezTo>
                  <a:pt x="480" y="67"/>
                  <a:pt x="460" y="48"/>
                  <a:pt x="437" y="48"/>
                </a:cubicBezTo>
                <a:close/>
                <a:moveTo>
                  <a:pt x="164" y="290"/>
                </a:moveTo>
                <a:cubicBezTo>
                  <a:pt x="417" y="290"/>
                  <a:pt x="417" y="290"/>
                  <a:pt x="417" y="290"/>
                </a:cubicBezTo>
                <a:cubicBezTo>
                  <a:pt x="417" y="267"/>
                  <a:pt x="417" y="267"/>
                  <a:pt x="417" y="267"/>
                </a:cubicBezTo>
                <a:cubicBezTo>
                  <a:pt x="164" y="267"/>
                  <a:pt x="164" y="267"/>
                  <a:pt x="164" y="267"/>
                </a:cubicBezTo>
                <a:lnTo>
                  <a:pt x="164" y="290"/>
                </a:lnTo>
                <a:close/>
                <a:moveTo>
                  <a:pt x="417" y="209"/>
                </a:moveTo>
                <a:cubicBezTo>
                  <a:pt x="164" y="209"/>
                  <a:pt x="164" y="209"/>
                  <a:pt x="164" y="209"/>
                </a:cubicBezTo>
                <a:cubicBezTo>
                  <a:pt x="164" y="233"/>
                  <a:pt x="164" y="233"/>
                  <a:pt x="164" y="233"/>
                </a:cubicBezTo>
                <a:cubicBezTo>
                  <a:pt x="417" y="233"/>
                  <a:pt x="417" y="233"/>
                  <a:pt x="417" y="233"/>
                </a:cubicBezTo>
                <a:lnTo>
                  <a:pt x="417" y="209"/>
                </a:lnTo>
                <a:close/>
                <a:moveTo>
                  <a:pt x="164" y="175"/>
                </a:moveTo>
                <a:cubicBezTo>
                  <a:pt x="417" y="175"/>
                  <a:pt x="417" y="175"/>
                  <a:pt x="417" y="175"/>
                </a:cubicBezTo>
                <a:cubicBezTo>
                  <a:pt x="417" y="152"/>
                  <a:pt x="417" y="152"/>
                  <a:pt x="417" y="152"/>
                </a:cubicBezTo>
                <a:cubicBezTo>
                  <a:pt x="164" y="152"/>
                  <a:pt x="164" y="152"/>
                  <a:pt x="164" y="152"/>
                </a:cubicBezTo>
                <a:lnTo>
                  <a:pt x="164" y="175"/>
                </a:lnTo>
                <a:close/>
                <a:moveTo>
                  <a:pt x="378" y="89"/>
                </a:moveTo>
                <a:cubicBezTo>
                  <a:pt x="191" y="89"/>
                  <a:pt x="191" y="89"/>
                  <a:pt x="191" y="89"/>
                </a:cubicBezTo>
                <a:cubicBezTo>
                  <a:pt x="191" y="53"/>
                  <a:pt x="191" y="53"/>
                  <a:pt x="191" y="53"/>
                </a:cubicBezTo>
                <a:cubicBezTo>
                  <a:pt x="191" y="45"/>
                  <a:pt x="191" y="45"/>
                  <a:pt x="191" y="45"/>
                </a:cubicBezTo>
                <a:cubicBezTo>
                  <a:pt x="191" y="34"/>
                  <a:pt x="200" y="25"/>
                  <a:pt x="212" y="25"/>
                </a:cubicBezTo>
                <a:cubicBezTo>
                  <a:pt x="247" y="25"/>
                  <a:pt x="247" y="25"/>
                  <a:pt x="247" y="25"/>
                </a:cubicBezTo>
                <a:cubicBezTo>
                  <a:pt x="249" y="11"/>
                  <a:pt x="270" y="0"/>
                  <a:pt x="284" y="0"/>
                </a:cubicBezTo>
                <a:cubicBezTo>
                  <a:pt x="299" y="0"/>
                  <a:pt x="320" y="11"/>
                  <a:pt x="322" y="25"/>
                </a:cubicBezTo>
                <a:cubicBezTo>
                  <a:pt x="357" y="25"/>
                  <a:pt x="357" y="25"/>
                  <a:pt x="357" y="25"/>
                </a:cubicBezTo>
                <a:cubicBezTo>
                  <a:pt x="368" y="25"/>
                  <a:pt x="378" y="34"/>
                  <a:pt x="378" y="45"/>
                </a:cubicBezTo>
                <a:cubicBezTo>
                  <a:pt x="378" y="53"/>
                  <a:pt x="378" y="53"/>
                  <a:pt x="378" y="53"/>
                </a:cubicBezTo>
                <a:lnTo>
                  <a:pt x="378" y="89"/>
                </a:lnTo>
                <a:close/>
                <a:moveTo>
                  <a:pt x="299" y="29"/>
                </a:moveTo>
                <a:cubicBezTo>
                  <a:pt x="299" y="20"/>
                  <a:pt x="292" y="13"/>
                  <a:pt x="284" y="13"/>
                </a:cubicBezTo>
                <a:cubicBezTo>
                  <a:pt x="275" y="13"/>
                  <a:pt x="268" y="20"/>
                  <a:pt x="268" y="29"/>
                </a:cubicBezTo>
                <a:cubicBezTo>
                  <a:pt x="268" y="37"/>
                  <a:pt x="275" y="44"/>
                  <a:pt x="284" y="44"/>
                </a:cubicBezTo>
                <a:cubicBezTo>
                  <a:pt x="292" y="44"/>
                  <a:pt x="299" y="37"/>
                  <a:pt x="299" y="29"/>
                </a:cubicBezTo>
                <a:close/>
                <a:moveTo>
                  <a:pt x="365" y="440"/>
                </a:moveTo>
                <a:cubicBezTo>
                  <a:pt x="400" y="440"/>
                  <a:pt x="429" y="411"/>
                  <a:pt x="429" y="376"/>
                </a:cubicBezTo>
                <a:cubicBezTo>
                  <a:pt x="429" y="363"/>
                  <a:pt x="425" y="351"/>
                  <a:pt x="418" y="341"/>
                </a:cubicBezTo>
                <a:cubicBezTo>
                  <a:pt x="363" y="415"/>
                  <a:pt x="363" y="415"/>
                  <a:pt x="363" y="415"/>
                </a:cubicBezTo>
                <a:cubicBezTo>
                  <a:pt x="361" y="418"/>
                  <a:pt x="358" y="418"/>
                  <a:pt x="356" y="416"/>
                </a:cubicBezTo>
                <a:cubicBezTo>
                  <a:pt x="319" y="375"/>
                  <a:pt x="319" y="375"/>
                  <a:pt x="319" y="375"/>
                </a:cubicBezTo>
                <a:cubicBezTo>
                  <a:pt x="317" y="373"/>
                  <a:pt x="318" y="370"/>
                  <a:pt x="321" y="369"/>
                </a:cubicBezTo>
                <a:cubicBezTo>
                  <a:pt x="334" y="362"/>
                  <a:pt x="334" y="362"/>
                  <a:pt x="334" y="362"/>
                </a:cubicBezTo>
                <a:cubicBezTo>
                  <a:pt x="337" y="361"/>
                  <a:pt x="341" y="361"/>
                  <a:pt x="343" y="364"/>
                </a:cubicBezTo>
                <a:cubicBezTo>
                  <a:pt x="357" y="381"/>
                  <a:pt x="357" y="381"/>
                  <a:pt x="357" y="381"/>
                </a:cubicBezTo>
                <a:cubicBezTo>
                  <a:pt x="359" y="383"/>
                  <a:pt x="362" y="384"/>
                  <a:pt x="364" y="381"/>
                </a:cubicBezTo>
                <a:cubicBezTo>
                  <a:pt x="412" y="333"/>
                  <a:pt x="412" y="333"/>
                  <a:pt x="412" y="333"/>
                </a:cubicBezTo>
                <a:cubicBezTo>
                  <a:pt x="400" y="321"/>
                  <a:pt x="384" y="313"/>
                  <a:pt x="365" y="313"/>
                </a:cubicBezTo>
                <a:cubicBezTo>
                  <a:pt x="330" y="313"/>
                  <a:pt x="302" y="341"/>
                  <a:pt x="302" y="376"/>
                </a:cubicBezTo>
                <a:cubicBezTo>
                  <a:pt x="302" y="411"/>
                  <a:pt x="330" y="440"/>
                  <a:pt x="365" y="440"/>
                </a:cubicBezTo>
                <a:close/>
                <a:moveTo>
                  <a:pt x="273" y="473"/>
                </a:moveTo>
                <a:cubicBezTo>
                  <a:pt x="232" y="441"/>
                  <a:pt x="232" y="441"/>
                  <a:pt x="232" y="441"/>
                </a:cubicBezTo>
                <a:cubicBezTo>
                  <a:pt x="198" y="475"/>
                  <a:pt x="198" y="475"/>
                  <a:pt x="198" y="475"/>
                </a:cubicBezTo>
                <a:cubicBezTo>
                  <a:pt x="230" y="516"/>
                  <a:pt x="230" y="516"/>
                  <a:pt x="230" y="516"/>
                </a:cubicBezTo>
                <a:cubicBezTo>
                  <a:pt x="239" y="508"/>
                  <a:pt x="263" y="518"/>
                  <a:pt x="281" y="534"/>
                </a:cubicBezTo>
                <a:cubicBezTo>
                  <a:pt x="285" y="530"/>
                  <a:pt x="285" y="530"/>
                  <a:pt x="285" y="530"/>
                </a:cubicBezTo>
                <a:cubicBezTo>
                  <a:pt x="254" y="500"/>
                  <a:pt x="254" y="500"/>
                  <a:pt x="254" y="500"/>
                </a:cubicBezTo>
                <a:cubicBezTo>
                  <a:pt x="251" y="501"/>
                  <a:pt x="247" y="501"/>
                  <a:pt x="245" y="498"/>
                </a:cubicBezTo>
                <a:cubicBezTo>
                  <a:pt x="242" y="496"/>
                  <a:pt x="242" y="491"/>
                  <a:pt x="245" y="488"/>
                </a:cubicBezTo>
                <a:cubicBezTo>
                  <a:pt x="248" y="485"/>
                  <a:pt x="252" y="485"/>
                  <a:pt x="255" y="488"/>
                </a:cubicBezTo>
                <a:cubicBezTo>
                  <a:pt x="258" y="490"/>
                  <a:pt x="258" y="494"/>
                  <a:pt x="256" y="497"/>
                </a:cubicBezTo>
                <a:cubicBezTo>
                  <a:pt x="287" y="528"/>
                  <a:pt x="287" y="528"/>
                  <a:pt x="287" y="528"/>
                </a:cubicBezTo>
                <a:cubicBezTo>
                  <a:pt x="291" y="524"/>
                  <a:pt x="291" y="524"/>
                  <a:pt x="291" y="524"/>
                </a:cubicBezTo>
                <a:cubicBezTo>
                  <a:pt x="275" y="506"/>
                  <a:pt x="265" y="482"/>
                  <a:pt x="273" y="473"/>
                </a:cubicBezTo>
                <a:close/>
                <a:moveTo>
                  <a:pt x="221" y="427"/>
                </a:moveTo>
                <a:cubicBezTo>
                  <a:pt x="191" y="397"/>
                  <a:pt x="191" y="397"/>
                  <a:pt x="191" y="397"/>
                </a:cubicBezTo>
                <a:cubicBezTo>
                  <a:pt x="187" y="393"/>
                  <a:pt x="181" y="393"/>
                  <a:pt x="177" y="397"/>
                </a:cubicBezTo>
                <a:cubicBezTo>
                  <a:pt x="154" y="420"/>
                  <a:pt x="154" y="420"/>
                  <a:pt x="154" y="420"/>
                </a:cubicBezTo>
                <a:cubicBezTo>
                  <a:pt x="150" y="424"/>
                  <a:pt x="150" y="430"/>
                  <a:pt x="154" y="434"/>
                </a:cubicBezTo>
                <a:cubicBezTo>
                  <a:pt x="184" y="464"/>
                  <a:pt x="184" y="464"/>
                  <a:pt x="184" y="464"/>
                </a:cubicBezTo>
                <a:cubicBezTo>
                  <a:pt x="187" y="468"/>
                  <a:pt x="194" y="468"/>
                  <a:pt x="197" y="464"/>
                </a:cubicBezTo>
                <a:cubicBezTo>
                  <a:pt x="221" y="441"/>
                  <a:pt x="221" y="441"/>
                  <a:pt x="221" y="441"/>
                </a:cubicBezTo>
                <a:cubicBezTo>
                  <a:pt x="225" y="437"/>
                  <a:pt x="225" y="430"/>
                  <a:pt x="221" y="427"/>
                </a:cubicBezTo>
                <a:close/>
                <a:moveTo>
                  <a:pt x="175" y="388"/>
                </a:moveTo>
                <a:cubicBezTo>
                  <a:pt x="163" y="368"/>
                  <a:pt x="144" y="344"/>
                  <a:pt x="120" y="320"/>
                </a:cubicBezTo>
                <a:cubicBezTo>
                  <a:pt x="72" y="272"/>
                  <a:pt x="24" y="243"/>
                  <a:pt x="12" y="255"/>
                </a:cubicBezTo>
                <a:cubicBezTo>
                  <a:pt x="0" y="267"/>
                  <a:pt x="29" y="315"/>
                  <a:pt x="77" y="363"/>
                </a:cubicBezTo>
                <a:cubicBezTo>
                  <a:pt x="101" y="387"/>
                  <a:pt x="125" y="406"/>
                  <a:pt x="145" y="418"/>
                </a:cubicBezTo>
                <a:lnTo>
                  <a:pt x="175" y="388"/>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1073478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A8D98-3C29-09A0-1A94-AA8F8537F08C}"/>
              </a:ext>
            </a:extLst>
          </p:cNvPr>
          <p:cNvSpPr>
            <a:spLocks noGrp="1"/>
          </p:cNvSpPr>
          <p:nvPr>
            <p:ph sz="half" idx="1"/>
          </p:nvPr>
        </p:nvSpPr>
        <p:spPr/>
        <p:txBody>
          <a:bodyPr/>
          <a:lstStyle/>
          <a:p>
            <a:pPr>
              <a:buClr>
                <a:srgbClr val="00C0F3"/>
              </a:buClr>
            </a:pPr>
            <a:r>
              <a:rPr lang="fr-FR" b="1" dirty="0"/>
              <a:t>Give us Your Feedback - </a:t>
            </a:r>
          </a:p>
          <a:p>
            <a:pPr marL="0" indent="0">
              <a:buNone/>
            </a:pPr>
            <a:r>
              <a:rPr lang="fr-FR" b="1" dirty="0"/>
              <a:t>   It’s in the App!</a:t>
            </a:r>
          </a:p>
          <a:p>
            <a:pPr marL="0" indent="0">
              <a:buNone/>
            </a:pPr>
            <a:endParaRPr lang="fr-FR" b="1" dirty="0"/>
          </a:p>
          <a:p>
            <a:pPr marL="0" indent="0">
              <a:buNone/>
            </a:pPr>
            <a:r>
              <a:rPr lang="fr-FR" sz="2000" dirty="0">
                <a:latin typeface="+mn-lt"/>
              </a:rPr>
              <a:t>1- Click on « Schedule »</a:t>
            </a:r>
          </a:p>
          <a:p>
            <a:pPr marL="0" indent="0">
              <a:buNone/>
            </a:pPr>
            <a:r>
              <a:rPr lang="fr-FR" sz="2000" dirty="0">
                <a:latin typeface="+mn-lt"/>
              </a:rPr>
              <a:t>2- Find and add your session</a:t>
            </a:r>
          </a:p>
          <a:p>
            <a:pPr marL="0" indent="0">
              <a:buNone/>
            </a:pPr>
            <a:r>
              <a:rPr lang="fr-FR" sz="2000" dirty="0">
                <a:latin typeface="+mn-lt"/>
              </a:rPr>
              <a:t>3- Move to the bottom</a:t>
            </a:r>
          </a:p>
          <a:p>
            <a:pPr marL="0" indent="0">
              <a:buNone/>
            </a:pPr>
            <a:r>
              <a:rPr lang="fr-FR" sz="2000" dirty="0">
                <a:latin typeface="+mn-lt"/>
              </a:rPr>
              <a:t>4- Take the survey </a:t>
            </a:r>
            <a:r>
              <a:rPr lang="fr-FR" sz="2000" dirty="0">
                <a:latin typeface="+mn-lt"/>
                <a:sym typeface="Wingdings" panose="05000000000000000000" pitchFamily="2" charset="2"/>
              </a:rPr>
              <a:t></a:t>
            </a:r>
            <a:endParaRPr lang="fr-FR" sz="2000" dirty="0">
              <a:latin typeface="+mn-lt"/>
            </a:endParaRPr>
          </a:p>
          <a:p>
            <a:pPr marL="0" indent="0">
              <a:buNone/>
            </a:pPr>
            <a:endParaRPr lang="fr-FR" dirty="0"/>
          </a:p>
        </p:txBody>
      </p:sp>
      <p:sp>
        <p:nvSpPr>
          <p:cNvPr id="3" name="Title 2">
            <a:extLst>
              <a:ext uri="{FF2B5EF4-FFF2-40B4-BE49-F238E27FC236}">
                <a16:creationId xmlns:a16="http://schemas.microsoft.com/office/drawing/2014/main" id="{B5202975-E4AD-3B3A-3FB3-8C346874A6BC}"/>
              </a:ext>
            </a:extLst>
          </p:cNvPr>
          <p:cNvSpPr>
            <a:spLocks noGrp="1"/>
          </p:cNvSpPr>
          <p:nvPr>
            <p:ph type="title"/>
          </p:nvPr>
        </p:nvSpPr>
        <p:spPr/>
        <p:txBody>
          <a:bodyPr/>
          <a:lstStyle/>
          <a:p>
            <a:r>
              <a:rPr lang="fr-FR" dirty="0"/>
              <a:t>Before you leave</a:t>
            </a:r>
          </a:p>
        </p:txBody>
      </p:sp>
      <p:sp>
        <p:nvSpPr>
          <p:cNvPr id="4" name="Content Placeholder 3">
            <a:extLst>
              <a:ext uri="{FF2B5EF4-FFF2-40B4-BE49-F238E27FC236}">
                <a16:creationId xmlns:a16="http://schemas.microsoft.com/office/drawing/2014/main" id="{973D87D0-4F15-5B3B-01E4-608F825E750A}"/>
              </a:ext>
            </a:extLst>
          </p:cNvPr>
          <p:cNvSpPr>
            <a:spLocks noGrp="1"/>
          </p:cNvSpPr>
          <p:nvPr>
            <p:ph sz="half" idx="12"/>
          </p:nvPr>
        </p:nvSpPr>
        <p:spPr>
          <a:xfrm>
            <a:off x="4648202" y="1421294"/>
            <a:ext cx="3867150" cy="2976893"/>
          </a:xfrm>
        </p:spPr>
        <p:txBody>
          <a:bodyPr/>
          <a:lstStyle/>
          <a:p>
            <a:pPr>
              <a:buClr>
                <a:srgbClr val="00C0F3"/>
              </a:buClr>
            </a:pPr>
            <a:r>
              <a:rPr lang="fr-FR" b="1" dirty="0"/>
              <a:t>Join us to continue this conversation!</a:t>
            </a:r>
          </a:p>
          <a:p>
            <a:pPr marL="0" indent="0" algn="ctr">
              <a:buNone/>
            </a:pPr>
            <a:r>
              <a:rPr lang="fr-FR" b="1" dirty="0"/>
              <a:t> </a:t>
            </a:r>
            <a:r>
              <a:rPr lang="fr-FR" b="1" dirty="0">
                <a:solidFill>
                  <a:srgbClr val="00C0F3"/>
                </a:solidFill>
              </a:rPr>
              <a:t>« </a:t>
            </a:r>
            <a:r>
              <a:rPr lang="fr-FR" b="1" dirty="0" err="1">
                <a:solidFill>
                  <a:srgbClr val="00C0F3"/>
                </a:solidFill>
              </a:rPr>
              <a:t>Meet</a:t>
            </a:r>
            <a:r>
              <a:rPr lang="fr-FR" b="1" dirty="0">
                <a:solidFill>
                  <a:srgbClr val="00C0F3"/>
                </a:solidFill>
              </a:rPr>
              <a:t> the experts »</a:t>
            </a:r>
            <a:endParaRPr lang="fr-FR" dirty="0">
              <a:solidFill>
                <a:srgbClr val="00C0F3"/>
              </a:solidFill>
            </a:endParaRPr>
          </a:p>
          <a:p>
            <a:pPr marL="0" indent="0" algn="ctr">
              <a:buNone/>
            </a:pPr>
            <a:r>
              <a:rPr lang="fr-FR" sz="2000" dirty="0">
                <a:latin typeface="+mn-lt"/>
              </a:rPr>
              <a:t>Re:Imagine area in the Expo</a:t>
            </a:r>
          </a:p>
          <a:p>
            <a:pPr marL="0" indent="0" algn="ctr">
              <a:buNone/>
            </a:pPr>
            <a:r>
              <a:rPr lang="fr-FR" sz="2000" dirty="0">
                <a:latin typeface="+mn-lt"/>
              </a:rPr>
              <a:t> 11:15 - 11:45</a:t>
            </a:r>
          </a:p>
          <a:p>
            <a:pPr marL="0" indent="0" algn="ctr">
              <a:buNone/>
            </a:pPr>
            <a:r>
              <a:rPr lang="fr-FR" sz="2000">
                <a:latin typeface="+mn-lt"/>
              </a:rPr>
              <a:t>Table 3</a:t>
            </a:r>
            <a:endParaRPr lang="fr-FR" sz="2000" dirty="0">
              <a:latin typeface="+mn-lt"/>
            </a:endParaRPr>
          </a:p>
        </p:txBody>
      </p:sp>
    </p:spTree>
    <p:extLst>
      <p:ext uri="{BB962C8B-B14F-4D97-AF65-F5344CB8AC3E}">
        <p14:creationId xmlns:p14="http://schemas.microsoft.com/office/powerpoint/2010/main" val="3299798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BF69CE-5BF7-264E-8020-168A24F66804}"/>
              </a:ext>
            </a:extLst>
          </p:cNvPr>
          <p:cNvSpPr>
            <a:spLocks noGrp="1"/>
          </p:cNvSpPr>
          <p:nvPr>
            <p:ph type="body" sz="quarter" idx="4294967295"/>
          </p:nvPr>
        </p:nvSpPr>
        <p:spPr>
          <a:xfrm>
            <a:off x="3885067" y="1390196"/>
            <a:ext cx="4039733" cy="460375"/>
          </a:xfrm>
        </p:spPr>
        <p:txBody>
          <a:bodyPr>
            <a:noAutofit/>
          </a:bodyPr>
          <a:lstStyle/>
          <a:p>
            <a:r>
              <a:rPr lang="en-US" sz="2800" dirty="0">
                <a:latin typeface="+mj-lt"/>
              </a:rPr>
              <a:t>thank you for attending</a:t>
            </a:r>
          </a:p>
        </p:txBody>
      </p:sp>
    </p:spTree>
    <p:extLst>
      <p:ext uri="{BB962C8B-B14F-4D97-AF65-F5344CB8AC3E}">
        <p14:creationId xmlns:p14="http://schemas.microsoft.com/office/powerpoint/2010/main" val="378084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Model shp12">
            <a:extLst>
              <a:ext uri="{FF2B5EF4-FFF2-40B4-BE49-F238E27FC236}">
                <a16:creationId xmlns:a16="http://schemas.microsoft.com/office/drawing/2014/main" id="{3FDA9651-1C0D-4250-A4A8-D049339E9862}"/>
              </a:ext>
            </a:extLst>
          </p:cNvPr>
          <p:cNvSpPr/>
          <p:nvPr/>
        </p:nvSpPr>
        <p:spPr>
          <a:xfrm>
            <a:off x="337905" y="1384392"/>
            <a:ext cx="102870" cy="2246769"/>
          </a:xfrm>
          <a:prstGeom prst="rect">
            <a:avLst/>
          </a:prstGeom>
          <a:gradFill>
            <a:gsLst>
              <a:gs pos="0">
                <a:schemeClr val="accent1"/>
              </a:gs>
              <a:gs pos="50000">
                <a:schemeClr val="accent2"/>
              </a:gs>
              <a:gs pos="9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latin typeface="Nunito Sans ExtraLight" pitchFamily="2" charset="77"/>
            </a:endParaRPr>
          </a:p>
        </p:txBody>
      </p:sp>
      <p:sp>
        <p:nvSpPr>
          <p:cNvPr id="6" name="TextBox 5">
            <a:extLst>
              <a:ext uri="{FF2B5EF4-FFF2-40B4-BE49-F238E27FC236}">
                <a16:creationId xmlns:a16="http://schemas.microsoft.com/office/drawing/2014/main" id="{B516C088-11C1-4088-AB41-FFB0AF07FD29}"/>
              </a:ext>
            </a:extLst>
          </p:cNvPr>
          <p:cNvSpPr txBox="1"/>
          <p:nvPr/>
        </p:nvSpPr>
        <p:spPr>
          <a:xfrm>
            <a:off x="640489" y="1308460"/>
            <a:ext cx="5123002" cy="2369880"/>
          </a:xfrm>
          <a:prstGeom prst="rect">
            <a:avLst/>
          </a:prstGeom>
          <a:noFill/>
        </p:spPr>
        <p:txBody>
          <a:bodyPr wrap="square">
            <a:spAutoFit/>
          </a:bodyPr>
          <a:lstStyle/>
          <a:p>
            <a:r>
              <a:rPr lang="en-US" sz="3200" dirty="0">
                <a:ea typeface="Open Sans" panose="020B0606030504020204" pitchFamily="34" charset="0"/>
                <a:cs typeface="Open Sans" panose="020B0606030504020204" pitchFamily="34" charset="0"/>
              </a:rPr>
              <a:t>Twenty years ago, choosing travel was simple.</a:t>
            </a:r>
          </a:p>
          <a:p>
            <a:endParaRPr lang="en-US" sz="2800" b="1" dirty="0">
              <a:latin typeface="Open Sans" panose="020B0606030504020204" pitchFamily="34" charset="0"/>
              <a:ea typeface="Open Sans" panose="020B0606030504020204" pitchFamily="34" charset="0"/>
              <a:cs typeface="Open Sans" panose="020B0606030504020204" pitchFamily="34" charset="0"/>
            </a:endParaRPr>
          </a:p>
          <a:p>
            <a:r>
              <a:rPr lang="en-US" sz="2800" b="1" dirty="0">
                <a:latin typeface="Open Sans" panose="020B0606030504020204" pitchFamily="34" charset="0"/>
                <a:ea typeface="Open Sans" panose="020B0606030504020204" pitchFamily="34" charset="0"/>
                <a:cs typeface="Open Sans" panose="020B0606030504020204" pitchFamily="34" charset="0"/>
              </a:rPr>
              <a:t>In the digital age, travelers’ choices are limitless.</a:t>
            </a:r>
          </a:p>
        </p:txBody>
      </p:sp>
      <p:pic>
        <p:nvPicPr>
          <p:cNvPr id="7" name="Picture 6" descr="A picture containing person, holding, dark&#10;&#10;Description automatically generated">
            <a:extLst>
              <a:ext uri="{FF2B5EF4-FFF2-40B4-BE49-F238E27FC236}">
                <a16:creationId xmlns:a16="http://schemas.microsoft.com/office/drawing/2014/main" id="{F9499691-A9B6-448E-A9D6-EF17988D777E}"/>
              </a:ext>
            </a:extLst>
          </p:cNvPr>
          <p:cNvPicPr>
            <a:picLocks noChangeAspect="1"/>
          </p:cNvPicPr>
          <p:nvPr/>
        </p:nvPicPr>
        <p:blipFill rotWithShape="1">
          <a:blip r:embed="rId3" cstate="print">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36300" r="10465"/>
          <a:stretch/>
        </p:blipFill>
        <p:spPr>
          <a:xfrm>
            <a:off x="5135850" y="489000"/>
            <a:ext cx="3720542" cy="4659263"/>
          </a:xfrm>
          <a:prstGeom prst="rect">
            <a:avLst/>
          </a:prstGeom>
        </p:spPr>
      </p:pic>
    </p:spTree>
    <p:extLst>
      <p:ext uri="{BB962C8B-B14F-4D97-AF65-F5344CB8AC3E}">
        <p14:creationId xmlns:p14="http://schemas.microsoft.com/office/powerpoint/2010/main" val="36801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F91D0E-06D1-4405-8D40-7454E15094EA}"/>
              </a:ext>
            </a:extLst>
          </p:cNvPr>
          <p:cNvSpPr/>
          <p:nvPr/>
        </p:nvSpPr>
        <p:spPr>
          <a:xfrm>
            <a:off x="611374" y="1452822"/>
            <a:ext cx="1500476" cy="1303619"/>
          </a:xfrm>
          <a:prstGeom prst="rect">
            <a:avLst/>
          </a:prstGeom>
          <a:blipFill>
            <a:blip r:embed="rId3"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1050" dirty="0"/>
              <a:t>`</a:t>
            </a:r>
          </a:p>
        </p:txBody>
      </p:sp>
      <p:sp>
        <p:nvSpPr>
          <p:cNvPr id="9" name="Rectangle 8">
            <a:extLst>
              <a:ext uri="{FF2B5EF4-FFF2-40B4-BE49-F238E27FC236}">
                <a16:creationId xmlns:a16="http://schemas.microsoft.com/office/drawing/2014/main" id="{D0A8AAEB-5929-4010-9027-2E47A300D972}"/>
              </a:ext>
            </a:extLst>
          </p:cNvPr>
          <p:cNvSpPr/>
          <p:nvPr/>
        </p:nvSpPr>
        <p:spPr>
          <a:xfrm>
            <a:off x="7039791" y="1452822"/>
            <a:ext cx="1500476" cy="1303619"/>
          </a:xfrm>
          <a:prstGeom prst="rect">
            <a:avLst/>
          </a:prstGeom>
          <a:blipFill>
            <a:blip r:embed="rId4"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a:t>
            </a:r>
          </a:p>
        </p:txBody>
      </p:sp>
      <p:sp>
        <p:nvSpPr>
          <p:cNvPr id="10" name="Rectangle 9">
            <a:extLst>
              <a:ext uri="{FF2B5EF4-FFF2-40B4-BE49-F238E27FC236}">
                <a16:creationId xmlns:a16="http://schemas.microsoft.com/office/drawing/2014/main" id="{D4129094-81CA-496C-BBE1-311282931553}"/>
              </a:ext>
            </a:extLst>
          </p:cNvPr>
          <p:cNvSpPr/>
          <p:nvPr/>
        </p:nvSpPr>
        <p:spPr>
          <a:xfrm>
            <a:off x="7039791" y="2863855"/>
            <a:ext cx="1500476" cy="1303619"/>
          </a:xfrm>
          <a:prstGeom prst="rect">
            <a:avLst/>
          </a:prstGeom>
          <a:blipFill>
            <a:blip r:embed="rId5"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a:t>
            </a:r>
          </a:p>
        </p:txBody>
      </p:sp>
      <p:sp>
        <p:nvSpPr>
          <p:cNvPr id="11" name="Rectangle 10">
            <a:extLst>
              <a:ext uri="{FF2B5EF4-FFF2-40B4-BE49-F238E27FC236}">
                <a16:creationId xmlns:a16="http://schemas.microsoft.com/office/drawing/2014/main" id="{4A761A8B-932C-4187-9417-2F21822DC769}"/>
              </a:ext>
            </a:extLst>
          </p:cNvPr>
          <p:cNvSpPr/>
          <p:nvPr/>
        </p:nvSpPr>
        <p:spPr>
          <a:xfrm>
            <a:off x="611374" y="2863855"/>
            <a:ext cx="1500476" cy="1303619"/>
          </a:xfrm>
          <a:prstGeom prst="rect">
            <a:avLst/>
          </a:prstGeom>
          <a:blipFill>
            <a:blip r:embed="rId6"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1050" dirty="0"/>
              <a:t>`</a:t>
            </a:r>
          </a:p>
        </p:txBody>
      </p:sp>
      <p:grpSp>
        <p:nvGrpSpPr>
          <p:cNvPr id="12" name="Group 11">
            <a:extLst>
              <a:ext uri="{FF2B5EF4-FFF2-40B4-BE49-F238E27FC236}">
                <a16:creationId xmlns:a16="http://schemas.microsoft.com/office/drawing/2014/main" id="{6AB198FF-5DA6-45EC-9766-DC0CEDDACEF9}"/>
              </a:ext>
            </a:extLst>
          </p:cNvPr>
          <p:cNvGrpSpPr/>
          <p:nvPr/>
        </p:nvGrpSpPr>
        <p:grpSpPr>
          <a:xfrm>
            <a:off x="5424023" y="2863855"/>
            <a:ext cx="1513722" cy="1303619"/>
            <a:chOff x="7232030" y="3815299"/>
            <a:chExt cx="2018296" cy="1738158"/>
          </a:xfrm>
        </p:grpSpPr>
        <p:sp>
          <p:nvSpPr>
            <p:cNvPr id="13" name="Rectangle 12">
              <a:extLst>
                <a:ext uri="{FF2B5EF4-FFF2-40B4-BE49-F238E27FC236}">
                  <a16:creationId xmlns:a16="http://schemas.microsoft.com/office/drawing/2014/main" id="{15D4897B-B75F-44B6-BBDE-EEDE5EB68147}"/>
                </a:ext>
              </a:extLst>
            </p:cNvPr>
            <p:cNvSpPr/>
            <p:nvPr/>
          </p:nvSpPr>
          <p:spPr>
            <a:xfrm>
              <a:off x="7232030" y="3815299"/>
              <a:ext cx="2018296" cy="17381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Light" panose="020F0302020204030204"/>
              </a:endParaRPr>
            </a:p>
          </p:txBody>
        </p:sp>
        <p:sp>
          <p:nvSpPr>
            <p:cNvPr id="14" name="TextBox 13">
              <a:extLst>
                <a:ext uri="{FF2B5EF4-FFF2-40B4-BE49-F238E27FC236}">
                  <a16:creationId xmlns:a16="http://schemas.microsoft.com/office/drawing/2014/main" id="{5C20EA7E-D59E-4D40-8EC9-4DAA287B9086}"/>
                </a:ext>
              </a:extLst>
            </p:cNvPr>
            <p:cNvSpPr txBox="1"/>
            <p:nvPr/>
          </p:nvSpPr>
          <p:spPr>
            <a:xfrm>
              <a:off x="7530901" y="4972351"/>
              <a:ext cx="1549947" cy="415572"/>
            </a:xfrm>
            <a:prstGeom prst="rect">
              <a:avLst/>
            </a:prstGeom>
            <a:noFill/>
            <a:ln>
              <a:noFill/>
            </a:ln>
          </p:spPr>
          <p:txBody>
            <a:bodyPr wrap="square" lIns="0" tIns="0" rIns="0" bIns="0" rtlCol="0">
              <a:noAutofit/>
            </a:bodyPr>
            <a:lstStyle/>
            <a:p>
              <a:pPr lvl="0" algn="ctr">
                <a:lnSpc>
                  <a:spcPct val="85000"/>
                </a:lnSpc>
                <a:defRPr/>
              </a:pPr>
              <a:r>
                <a:rPr lang="en-US" sz="1600" dirty="0">
                  <a:ea typeface="Lato Thin" charset="0"/>
                  <a:cs typeface="Lato Thin" charset="0"/>
                </a:rPr>
                <a:t>Sustainability</a:t>
              </a:r>
            </a:p>
          </p:txBody>
        </p:sp>
        <p:sp>
          <p:nvSpPr>
            <p:cNvPr id="15" name="Freeform 11">
              <a:extLst>
                <a:ext uri="{FF2B5EF4-FFF2-40B4-BE49-F238E27FC236}">
                  <a16:creationId xmlns:a16="http://schemas.microsoft.com/office/drawing/2014/main" id="{76A17AA9-1D1C-44FD-B492-F6B9631873DD}"/>
                </a:ext>
              </a:extLst>
            </p:cNvPr>
            <p:cNvSpPr>
              <a:spLocks noChangeAspect="1" noEditPoints="1"/>
            </p:cNvSpPr>
            <p:nvPr/>
          </p:nvSpPr>
          <p:spPr bwMode="auto">
            <a:xfrm>
              <a:off x="7909271" y="4171915"/>
              <a:ext cx="676422" cy="559637"/>
            </a:xfrm>
            <a:custGeom>
              <a:avLst/>
              <a:gdLst>
                <a:gd name="T0" fmla="*/ 595 w 678"/>
                <a:gd name="T1" fmla="*/ 217 h 560"/>
                <a:gd name="T2" fmla="*/ 529 w 678"/>
                <a:gd name="T3" fmla="*/ 212 h 560"/>
                <a:gd name="T4" fmla="*/ 626 w 678"/>
                <a:gd name="T5" fmla="*/ 173 h 560"/>
                <a:gd name="T6" fmla="*/ 557 w 678"/>
                <a:gd name="T7" fmla="*/ 74 h 560"/>
                <a:gd name="T8" fmla="*/ 106 w 678"/>
                <a:gd name="T9" fmla="*/ 209 h 560"/>
                <a:gd name="T10" fmla="*/ 116 w 678"/>
                <a:gd name="T11" fmla="*/ 351 h 560"/>
                <a:gd name="T12" fmla="*/ 23 w 678"/>
                <a:gd name="T13" fmla="*/ 329 h 560"/>
                <a:gd name="T14" fmla="*/ 62 w 678"/>
                <a:gd name="T15" fmla="*/ 527 h 560"/>
                <a:gd name="T16" fmla="*/ 112 w 678"/>
                <a:gd name="T17" fmla="*/ 505 h 560"/>
                <a:gd name="T18" fmla="*/ 572 w 678"/>
                <a:gd name="T19" fmla="*/ 427 h 560"/>
                <a:gd name="T20" fmla="*/ 478 w 678"/>
                <a:gd name="T21" fmla="*/ 386 h 560"/>
                <a:gd name="T22" fmla="*/ 556 w 678"/>
                <a:gd name="T23" fmla="*/ 301 h 560"/>
                <a:gd name="T24" fmla="*/ 676 w 678"/>
                <a:gd name="T25" fmla="*/ 244 h 560"/>
                <a:gd name="T26" fmla="*/ 461 w 678"/>
                <a:gd name="T27" fmla="*/ 347 h 560"/>
                <a:gd name="T28" fmla="*/ 219 w 678"/>
                <a:gd name="T29" fmla="*/ 119 h 560"/>
                <a:gd name="T30" fmla="*/ 495 w 678"/>
                <a:gd name="T31" fmla="*/ 219 h 560"/>
                <a:gd name="T32" fmla="*/ 414 w 678"/>
                <a:gd name="T33" fmla="*/ 309 h 560"/>
                <a:gd name="T34" fmla="*/ 325 w 678"/>
                <a:gd name="T35" fmla="*/ 293 h 560"/>
                <a:gd name="T36" fmla="*/ 310 w 678"/>
                <a:gd name="T37" fmla="*/ 293 h 560"/>
                <a:gd name="T38" fmla="*/ 310 w 678"/>
                <a:gd name="T39" fmla="*/ 293 h 560"/>
                <a:gd name="T40" fmla="*/ 415 w 678"/>
                <a:gd name="T41" fmla="*/ 205 h 560"/>
                <a:gd name="T42" fmla="*/ 397 w 678"/>
                <a:gd name="T43" fmla="*/ 110 h 560"/>
                <a:gd name="T44" fmla="*/ 310 w 678"/>
                <a:gd name="T45" fmla="*/ 21 h 560"/>
                <a:gd name="T46" fmla="*/ 219 w 678"/>
                <a:gd name="T47" fmla="*/ 205 h 560"/>
                <a:gd name="T48" fmla="*/ 220 w 678"/>
                <a:gd name="T49" fmla="*/ 308 h 560"/>
                <a:gd name="T50" fmla="*/ 225 w 678"/>
                <a:gd name="T51" fmla="*/ 322 h 560"/>
                <a:gd name="T52" fmla="*/ 259 w 678"/>
                <a:gd name="T53" fmla="*/ 358 h 560"/>
                <a:gd name="T54" fmla="*/ 310 w 678"/>
                <a:gd name="T55" fmla="*/ 377 h 560"/>
                <a:gd name="T56" fmla="*/ 325 w 678"/>
                <a:gd name="T57" fmla="*/ 307 h 560"/>
                <a:gd name="T58" fmla="*/ 325 w 678"/>
                <a:gd name="T59" fmla="*/ 307 h 560"/>
                <a:gd name="T60" fmla="*/ 490 w 678"/>
                <a:gd name="T61" fmla="*/ 277 h 560"/>
                <a:gd name="T62" fmla="*/ 615 w 678"/>
                <a:gd name="T63" fmla="*/ 53 h 560"/>
                <a:gd name="T64" fmla="*/ 591 w 678"/>
                <a:gd name="T65" fmla="*/ 125 h 560"/>
                <a:gd name="T66" fmla="*/ 505 w 678"/>
                <a:gd name="T67" fmla="*/ 146 h 560"/>
                <a:gd name="T68" fmla="*/ 429 w 678"/>
                <a:gd name="T69" fmla="*/ 205 h 560"/>
                <a:gd name="T70" fmla="*/ 491 w 678"/>
                <a:gd name="T71" fmla="*/ 146 h 560"/>
                <a:gd name="T72" fmla="*/ 343 w 678"/>
                <a:gd name="T73" fmla="*/ 16 h 560"/>
                <a:gd name="T74" fmla="*/ 171 w 678"/>
                <a:gd name="T75" fmla="*/ 80 h 560"/>
                <a:gd name="T76" fmla="*/ 23 w 678"/>
                <a:gd name="T77" fmla="*/ 513 h 560"/>
                <a:gd name="T78" fmla="*/ 62 w 678"/>
                <a:gd name="T79" fmla="*/ 343 h 560"/>
                <a:gd name="T80" fmla="*/ 573 w 678"/>
                <a:gd name="T81" fmla="*/ 377 h 560"/>
                <a:gd name="T82" fmla="*/ 301 w 678"/>
                <a:gd name="T83" fmla="*/ 542 h 560"/>
                <a:gd name="T84" fmla="*/ 85 w 678"/>
                <a:gd name="T85" fmla="*/ 373 h 560"/>
                <a:gd name="T86" fmla="*/ 304 w 678"/>
                <a:gd name="T87" fmla="*/ 391 h 560"/>
                <a:gd name="T88" fmla="*/ 250 w 678"/>
                <a:gd name="T89" fmla="*/ 438 h 560"/>
                <a:gd name="T90" fmla="*/ 454 w 678"/>
                <a:gd name="T91" fmla="*/ 416 h 560"/>
                <a:gd name="T92" fmla="*/ 464 w 678"/>
                <a:gd name="T93" fmla="*/ 364 h 560"/>
                <a:gd name="T94" fmla="*/ 482 w 678"/>
                <a:gd name="T95" fmla="*/ 321 h 560"/>
                <a:gd name="T96" fmla="*/ 603 w 678"/>
                <a:gd name="T97" fmla="*/ 302 h 560"/>
                <a:gd name="T98" fmla="*/ 606 w 678"/>
                <a:gd name="T99" fmla="*/ 269 h 560"/>
                <a:gd name="T100" fmla="*/ 587 w 678"/>
                <a:gd name="T101" fmla="*/ 231 h 560"/>
                <a:gd name="T102" fmla="*/ 659 w 678"/>
                <a:gd name="T103" fmla="*/ 25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8" h="560">
                  <a:moveTo>
                    <a:pt x="676" y="244"/>
                  </a:moveTo>
                  <a:cubicBezTo>
                    <a:pt x="675" y="242"/>
                    <a:pt x="672" y="241"/>
                    <a:pt x="670" y="241"/>
                  </a:cubicBezTo>
                  <a:cubicBezTo>
                    <a:pt x="649" y="245"/>
                    <a:pt x="639" y="239"/>
                    <a:pt x="627" y="231"/>
                  </a:cubicBezTo>
                  <a:cubicBezTo>
                    <a:pt x="618" y="226"/>
                    <a:pt x="609" y="220"/>
                    <a:pt x="595" y="217"/>
                  </a:cubicBezTo>
                  <a:cubicBezTo>
                    <a:pt x="582" y="215"/>
                    <a:pt x="568" y="219"/>
                    <a:pt x="556" y="229"/>
                  </a:cubicBezTo>
                  <a:cubicBezTo>
                    <a:pt x="547" y="237"/>
                    <a:pt x="541" y="247"/>
                    <a:pt x="539" y="257"/>
                  </a:cubicBezTo>
                  <a:cubicBezTo>
                    <a:pt x="534" y="258"/>
                    <a:pt x="529" y="260"/>
                    <a:pt x="523" y="262"/>
                  </a:cubicBezTo>
                  <a:cubicBezTo>
                    <a:pt x="527" y="245"/>
                    <a:pt x="529" y="229"/>
                    <a:pt x="529" y="212"/>
                  </a:cubicBezTo>
                  <a:cubicBezTo>
                    <a:pt x="529" y="209"/>
                    <a:pt x="529" y="207"/>
                    <a:pt x="529" y="205"/>
                  </a:cubicBezTo>
                  <a:cubicBezTo>
                    <a:pt x="538" y="209"/>
                    <a:pt x="548" y="211"/>
                    <a:pt x="558" y="211"/>
                  </a:cubicBezTo>
                  <a:cubicBezTo>
                    <a:pt x="561" y="211"/>
                    <a:pt x="564" y="211"/>
                    <a:pt x="567" y="211"/>
                  </a:cubicBezTo>
                  <a:cubicBezTo>
                    <a:pt x="589" y="208"/>
                    <a:pt x="610" y="195"/>
                    <a:pt x="626" y="173"/>
                  </a:cubicBezTo>
                  <a:cubicBezTo>
                    <a:pt x="666" y="118"/>
                    <a:pt x="624" y="38"/>
                    <a:pt x="623" y="35"/>
                  </a:cubicBezTo>
                  <a:cubicBezTo>
                    <a:pt x="621" y="33"/>
                    <a:pt x="619" y="31"/>
                    <a:pt x="617" y="31"/>
                  </a:cubicBezTo>
                  <a:cubicBezTo>
                    <a:pt x="614" y="31"/>
                    <a:pt x="612" y="32"/>
                    <a:pt x="610" y="35"/>
                  </a:cubicBezTo>
                  <a:cubicBezTo>
                    <a:pt x="594" y="62"/>
                    <a:pt x="577" y="67"/>
                    <a:pt x="557" y="74"/>
                  </a:cubicBezTo>
                  <a:cubicBezTo>
                    <a:pt x="543" y="78"/>
                    <a:pt x="528" y="83"/>
                    <a:pt x="513" y="95"/>
                  </a:cubicBezTo>
                  <a:cubicBezTo>
                    <a:pt x="509" y="98"/>
                    <a:pt x="505" y="103"/>
                    <a:pt x="502" y="108"/>
                  </a:cubicBezTo>
                  <a:cubicBezTo>
                    <a:pt x="464" y="41"/>
                    <a:pt x="395" y="0"/>
                    <a:pt x="317" y="0"/>
                  </a:cubicBezTo>
                  <a:cubicBezTo>
                    <a:pt x="202" y="0"/>
                    <a:pt x="108" y="93"/>
                    <a:pt x="106" y="209"/>
                  </a:cubicBezTo>
                  <a:cubicBezTo>
                    <a:pt x="106" y="210"/>
                    <a:pt x="105" y="211"/>
                    <a:pt x="105" y="212"/>
                  </a:cubicBezTo>
                  <a:cubicBezTo>
                    <a:pt x="105" y="213"/>
                    <a:pt x="106" y="214"/>
                    <a:pt x="106" y="215"/>
                  </a:cubicBezTo>
                  <a:cubicBezTo>
                    <a:pt x="107" y="261"/>
                    <a:pt x="123" y="306"/>
                    <a:pt x="151" y="342"/>
                  </a:cubicBezTo>
                  <a:cubicBezTo>
                    <a:pt x="136" y="344"/>
                    <a:pt x="126" y="348"/>
                    <a:pt x="116" y="351"/>
                  </a:cubicBezTo>
                  <a:cubicBezTo>
                    <a:pt x="107" y="355"/>
                    <a:pt x="98" y="358"/>
                    <a:pt x="85" y="359"/>
                  </a:cubicBezTo>
                  <a:cubicBezTo>
                    <a:pt x="85" y="352"/>
                    <a:pt x="85" y="352"/>
                    <a:pt x="85" y="352"/>
                  </a:cubicBezTo>
                  <a:cubicBezTo>
                    <a:pt x="85" y="339"/>
                    <a:pt x="74" y="329"/>
                    <a:pt x="62" y="329"/>
                  </a:cubicBezTo>
                  <a:cubicBezTo>
                    <a:pt x="23" y="329"/>
                    <a:pt x="23" y="329"/>
                    <a:pt x="23" y="329"/>
                  </a:cubicBezTo>
                  <a:cubicBezTo>
                    <a:pt x="10" y="329"/>
                    <a:pt x="0" y="339"/>
                    <a:pt x="0" y="352"/>
                  </a:cubicBezTo>
                  <a:cubicBezTo>
                    <a:pt x="0" y="504"/>
                    <a:pt x="0" y="504"/>
                    <a:pt x="0" y="504"/>
                  </a:cubicBezTo>
                  <a:cubicBezTo>
                    <a:pt x="0" y="517"/>
                    <a:pt x="10" y="527"/>
                    <a:pt x="23" y="527"/>
                  </a:cubicBezTo>
                  <a:cubicBezTo>
                    <a:pt x="62" y="527"/>
                    <a:pt x="62" y="527"/>
                    <a:pt x="62" y="527"/>
                  </a:cubicBezTo>
                  <a:cubicBezTo>
                    <a:pt x="74" y="527"/>
                    <a:pt x="85" y="517"/>
                    <a:pt x="85" y="504"/>
                  </a:cubicBezTo>
                  <a:cubicBezTo>
                    <a:pt x="85" y="503"/>
                    <a:pt x="85" y="503"/>
                    <a:pt x="85" y="503"/>
                  </a:cubicBezTo>
                  <a:cubicBezTo>
                    <a:pt x="101" y="503"/>
                    <a:pt x="101" y="503"/>
                    <a:pt x="101" y="503"/>
                  </a:cubicBezTo>
                  <a:cubicBezTo>
                    <a:pt x="105" y="503"/>
                    <a:pt x="108" y="504"/>
                    <a:pt x="112" y="505"/>
                  </a:cubicBezTo>
                  <a:cubicBezTo>
                    <a:pt x="297" y="556"/>
                    <a:pt x="297" y="556"/>
                    <a:pt x="297" y="556"/>
                  </a:cubicBezTo>
                  <a:cubicBezTo>
                    <a:pt x="307" y="559"/>
                    <a:pt x="318" y="560"/>
                    <a:pt x="329" y="560"/>
                  </a:cubicBezTo>
                  <a:cubicBezTo>
                    <a:pt x="351" y="560"/>
                    <a:pt x="373" y="554"/>
                    <a:pt x="393" y="541"/>
                  </a:cubicBezTo>
                  <a:cubicBezTo>
                    <a:pt x="572" y="427"/>
                    <a:pt x="572" y="427"/>
                    <a:pt x="572" y="427"/>
                  </a:cubicBezTo>
                  <a:cubicBezTo>
                    <a:pt x="582" y="421"/>
                    <a:pt x="588" y="412"/>
                    <a:pt x="590" y="401"/>
                  </a:cubicBezTo>
                  <a:cubicBezTo>
                    <a:pt x="593" y="390"/>
                    <a:pt x="590" y="379"/>
                    <a:pt x="584" y="370"/>
                  </a:cubicBezTo>
                  <a:cubicBezTo>
                    <a:pt x="572" y="350"/>
                    <a:pt x="546" y="345"/>
                    <a:pt x="527" y="357"/>
                  </a:cubicBezTo>
                  <a:cubicBezTo>
                    <a:pt x="478" y="386"/>
                    <a:pt x="478" y="386"/>
                    <a:pt x="478" y="386"/>
                  </a:cubicBezTo>
                  <a:cubicBezTo>
                    <a:pt x="478" y="373"/>
                    <a:pt x="478" y="360"/>
                    <a:pt x="479" y="348"/>
                  </a:cubicBezTo>
                  <a:cubicBezTo>
                    <a:pt x="497" y="328"/>
                    <a:pt x="510" y="304"/>
                    <a:pt x="518" y="279"/>
                  </a:cubicBezTo>
                  <a:cubicBezTo>
                    <a:pt x="526" y="275"/>
                    <a:pt x="533" y="273"/>
                    <a:pt x="540" y="272"/>
                  </a:cubicBezTo>
                  <a:cubicBezTo>
                    <a:pt x="542" y="283"/>
                    <a:pt x="548" y="294"/>
                    <a:pt x="556" y="301"/>
                  </a:cubicBezTo>
                  <a:cubicBezTo>
                    <a:pt x="564" y="308"/>
                    <a:pt x="577" y="316"/>
                    <a:pt x="598" y="316"/>
                  </a:cubicBezTo>
                  <a:cubicBezTo>
                    <a:pt x="600" y="316"/>
                    <a:pt x="602" y="316"/>
                    <a:pt x="604" y="316"/>
                  </a:cubicBezTo>
                  <a:cubicBezTo>
                    <a:pt x="653" y="312"/>
                    <a:pt x="676" y="253"/>
                    <a:pt x="677" y="251"/>
                  </a:cubicBezTo>
                  <a:cubicBezTo>
                    <a:pt x="678" y="248"/>
                    <a:pt x="678" y="246"/>
                    <a:pt x="676" y="244"/>
                  </a:cubicBezTo>
                  <a:close/>
                  <a:moveTo>
                    <a:pt x="411" y="377"/>
                  </a:moveTo>
                  <a:cubicBezTo>
                    <a:pt x="378" y="377"/>
                    <a:pt x="378" y="377"/>
                    <a:pt x="378" y="377"/>
                  </a:cubicBezTo>
                  <a:cubicBezTo>
                    <a:pt x="390" y="361"/>
                    <a:pt x="401" y="343"/>
                    <a:pt x="409" y="322"/>
                  </a:cubicBezTo>
                  <a:cubicBezTo>
                    <a:pt x="428" y="328"/>
                    <a:pt x="446" y="337"/>
                    <a:pt x="461" y="347"/>
                  </a:cubicBezTo>
                  <a:cubicBezTo>
                    <a:pt x="450" y="359"/>
                    <a:pt x="438" y="369"/>
                    <a:pt x="424" y="378"/>
                  </a:cubicBezTo>
                  <a:cubicBezTo>
                    <a:pt x="420" y="377"/>
                    <a:pt x="415" y="377"/>
                    <a:pt x="411" y="377"/>
                  </a:cubicBezTo>
                  <a:close/>
                  <a:moveTo>
                    <a:pt x="162" y="91"/>
                  </a:moveTo>
                  <a:cubicBezTo>
                    <a:pt x="178" y="103"/>
                    <a:pt x="197" y="112"/>
                    <a:pt x="219" y="119"/>
                  </a:cubicBezTo>
                  <a:cubicBezTo>
                    <a:pt x="210" y="145"/>
                    <a:pt x="205" y="174"/>
                    <a:pt x="205" y="205"/>
                  </a:cubicBezTo>
                  <a:cubicBezTo>
                    <a:pt x="120" y="205"/>
                    <a:pt x="120" y="205"/>
                    <a:pt x="120" y="205"/>
                  </a:cubicBezTo>
                  <a:cubicBezTo>
                    <a:pt x="122" y="162"/>
                    <a:pt x="137" y="123"/>
                    <a:pt x="162" y="91"/>
                  </a:cubicBezTo>
                  <a:close/>
                  <a:moveTo>
                    <a:pt x="495" y="219"/>
                  </a:moveTo>
                  <a:cubicBezTo>
                    <a:pt x="486" y="240"/>
                    <a:pt x="478" y="263"/>
                    <a:pt x="473" y="290"/>
                  </a:cubicBezTo>
                  <a:cubicBezTo>
                    <a:pt x="472" y="291"/>
                    <a:pt x="472" y="292"/>
                    <a:pt x="472" y="293"/>
                  </a:cubicBezTo>
                  <a:cubicBezTo>
                    <a:pt x="470" y="306"/>
                    <a:pt x="468" y="319"/>
                    <a:pt x="466" y="334"/>
                  </a:cubicBezTo>
                  <a:cubicBezTo>
                    <a:pt x="451" y="324"/>
                    <a:pt x="433" y="315"/>
                    <a:pt x="414" y="309"/>
                  </a:cubicBezTo>
                  <a:cubicBezTo>
                    <a:pt x="423" y="281"/>
                    <a:pt x="428" y="251"/>
                    <a:pt x="429" y="219"/>
                  </a:cubicBezTo>
                  <a:lnTo>
                    <a:pt x="495" y="219"/>
                  </a:lnTo>
                  <a:close/>
                  <a:moveTo>
                    <a:pt x="401" y="304"/>
                  </a:moveTo>
                  <a:cubicBezTo>
                    <a:pt x="377" y="297"/>
                    <a:pt x="351" y="294"/>
                    <a:pt x="325" y="293"/>
                  </a:cubicBezTo>
                  <a:cubicBezTo>
                    <a:pt x="325" y="219"/>
                    <a:pt x="325" y="219"/>
                    <a:pt x="325" y="219"/>
                  </a:cubicBezTo>
                  <a:cubicBezTo>
                    <a:pt x="415" y="219"/>
                    <a:pt x="415" y="219"/>
                    <a:pt x="415" y="219"/>
                  </a:cubicBezTo>
                  <a:cubicBezTo>
                    <a:pt x="414" y="249"/>
                    <a:pt x="409" y="278"/>
                    <a:pt x="401" y="304"/>
                  </a:cubicBezTo>
                  <a:close/>
                  <a:moveTo>
                    <a:pt x="310" y="293"/>
                  </a:moveTo>
                  <a:cubicBezTo>
                    <a:pt x="284" y="293"/>
                    <a:pt x="258" y="297"/>
                    <a:pt x="233" y="304"/>
                  </a:cubicBezTo>
                  <a:cubicBezTo>
                    <a:pt x="225" y="278"/>
                    <a:pt x="220" y="249"/>
                    <a:pt x="219" y="219"/>
                  </a:cubicBezTo>
                  <a:cubicBezTo>
                    <a:pt x="310" y="219"/>
                    <a:pt x="310" y="219"/>
                    <a:pt x="310" y="219"/>
                  </a:cubicBezTo>
                  <a:lnTo>
                    <a:pt x="310" y="293"/>
                  </a:lnTo>
                  <a:close/>
                  <a:moveTo>
                    <a:pt x="325" y="205"/>
                  </a:moveTo>
                  <a:cubicBezTo>
                    <a:pt x="325" y="135"/>
                    <a:pt x="325" y="135"/>
                    <a:pt x="325" y="135"/>
                  </a:cubicBezTo>
                  <a:cubicBezTo>
                    <a:pt x="351" y="134"/>
                    <a:pt x="378" y="130"/>
                    <a:pt x="402" y="123"/>
                  </a:cubicBezTo>
                  <a:cubicBezTo>
                    <a:pt x="410" y="148"/>
                    <a:pt x="414" y="176"/>
                    <a:pt x="415" y="205"/>
                  </a:cubicBezTo>
                  <a:lnTo>
                    <a:pt x="325" y="205"/>
                  </a:lnTo>
                  <a:close/>
                  <a:moveTo>
                    <a:pt x="325" y="121"/>
                  </a:moveTo>
                  <a:cubicBezTo>
                    <a:pt x="325" y="22"/>
                    <a:pt x="325" y="22"/>
                    <a:pt x="325" y="22"/>
                  </a:cubicBezTo>
                  <a:cubicBezTo>
                    <a:pt x="355" y="36"/>
                    <a:pt x="381" y="68"/>
                    <a:pt x="397" y="110"/>
                  </a:cubicBezTo>
                  <a:cubicBezTo>
                    <a:pt x="374" y="117"/>
                    <a:pt x="350" y="120"/>
                    <a:pt x="325" y="121"/>
                  </a:cubicBezTo>
                  <a:close/>
                  <a:moveTo>
                    <a:pt x="310" y="121"/>
                  </a:moveTo>
                  <a:cubicBezTo>
                    <a:pt x="285" y="120"/>
                    <a:pt x="260" y="117"/>
                    <a:pt x="237" y="110"/>
                  </a:cubicBezTo>
                  <a:cubicBezTo>
                    <a:pt x="253" y="68"/>
                    <a:pt x="279" y="35"/>
                    <a:pt x="310" y="21"/>
                  </a:cubicBezTo>
                  <a:lnTo>
                    <a:pt x="310" y="121"/>
                  </a:lnTo>
                  <a:close/>
                  <a:moveTo>
                    <a:pt x="310" y="135"/>
                  </a:moveTo>
                  <a:cubicBezTo>
                    <a:pt x="310" y="205"/>
                    <a:pt x="310" y="205"/>
                    <a:pt x="310" y="205"/>
                  </a:cubicBezTo>
                  <a:cubicBezTo>
                    <a:pt x="219" y="205"/>
                    <a:pt x="219" y="205"/>
                    <a:pt x="219" y="205"/>
                  </a:cubicBezTo>
                  <a:cubicBezTo>
                    <a:pt x="219" y="176"/>
                    <a:pt x="224" y="148"/>
                    <a:pt x="232" y="124"/>
                  </a:cubicBezTo>
                  <a:cubicBezTo>
                    <a:pt x="256" y="131"/>
                    <a:pt x="283" y="135"/>
                    <a:pt x="310" y="135"/>
                  </a:cubicBezTo>
                  <a:close/>
                  <a:moveTo>
                    <a:pt x="205" y="219"/>
                  </a:moveTo>
                  <a:cubicBezTo>
                    <a:pt x="205" y="251"/>
                    <a:pt x="211" y="281"/>
                    <a:pt x="220" y="308"/>
                  </a:cubicBezTo>
                  <a:cubicBezTo>
                    <a:pt x="199" y="315"/>
                    <a:pt x="180" y="324"/>
                    <a:pt x="164" y="336"/>
                  </a:cubicBezTo>
                  <a:cubicBezTo>
                    <a:pt x="137" y="302"/>
                    <a:pt x="122" y="261"/>
                    <a:pt x="120" y="219"/>
                  </a:cubicBezTo>
                  <a:lnTo>
                    <a:pt x="205" y="219"/>
                  </a:lnTo>
                  <a:close/>
                  <a:moveTo>
                    <a:pt x="225" y="322"/>
                  </a:moveTo>
                  <a:cubicBezTo>
                    <a:pt x="228" y="331"/>
                    <a:pt x="232" y="340"/>
                    <a:pt x="237" y="348"/>
                  </a:cubicBezTo>
                  <a:cubicBezTo>
                    <a:pt x="223" y="344"/>
                    <a:pt x="206" y="341"/>
                    <a:pt x="183" y="340"/>
                  </a:cubicBezTo>
                  <a:cubicBezTo>
                    <a:pt x="195" y="333"/>
                    <a:pt x="210" y="327"/>
                    <a:pt x="225" y="322"/>
                  </a:cubicBezTo>
                  <a:close/>
                  <a:moveTo>
                    <a:pt x="259" y="358"/>
                  </a:moveTo>
                  <a:cubicBezTo>
                    <a:pt x="259" y="358"/>
                    <a:pt x="259" y="357"/>
                    <a:pt x="259" y="357"/>
                  </a:cubicBezTo>
                  <a:cubicBezTo>
                    <a:pt x="251" y="345"/>
                    <a:pt x="244" y="332"/>
                    <a:pt x="238" y="317"/>
                  </a:cubicBezTo>
                  <a:cubicBezTo>
                    <a:pt x="261" y="311"/>
                    <a:pt x="285" y="308"/>
                    <a:pt x="310" y="307"/>
                  </a:cubicBezTo>
                  <a:cubicBezTo>
                    <a:pt x="310" y="377"/>
                    <a:pt x="310" y="377"/>
                    <a:pt x="310" y="377"/>
                  </a:cubicBezTo>
                  <a:cubicBezTo>
                    <a:pt x="304" y="377"/>
                    <a:pt x="304" y="377"/>
                    <a:pt x="304" y="377"/>
                  </a:cubicBezTo>
                  <a:cubicBezTo>
                    <a:pt x="294" y="377"/>
                    <a:pt x="284" y="373"/>
                    <a:pt x="275" y="368"/>
                  </a:cubicBezTo>
                  <a:cubicBezTo>
                    <a:pt x="271" y="365"/>
                    <a:pt x="266" y="361"/>
                    <a:pt x="259" y="358"/>
                  </a:cubicBezTo>
                  <a:close/>
                  <a:moveTo>
                    <a:pt x="325" y="307"/>
                  </a:moveTo>
                  <a:cubicBezTo>
                    <a:pt x="349" y="308"/>
                    <a:pt x="373" y="311"/>
                    <a:pt x="395" y="318"/>
                  </a:cubicBezTo>
                  <a:cubicBezTo>
                    <a:pt x="386" y="341"/>
                    <a:pt x="374" y="361"/>
                    <a:pt x="359" y="377"/>
                  </a:cubicBezTo>
                  <a:cubicBezTo>
                    <a:pt x="325" y="377"/>
                    <a:pt x="325" y="377"/>
                    <a:pt x="325" y="377"/>
                  </a:cubicBezTo>
                  <a:lnTo>
                    <a:pt x="325" y="307"/>
                  </a:lnTo>
                  <a:close/>
                  <a:moveTo>
                    <a:pt x="511" y="219"/>
                  </a:moveTo>
                  <a:cubicBezTo>
                    <a:pt x="515" y="219"/>
                    <a:pt x="515" y="219"/>
                    <a:pt x="515" y="219"/>
                  </a:cubicBezTo>
                  <a:cubicBezTo>
                    <a:pt x="514" y="236"/>
                    <a:pt x="511" y="252"/>
                    <a:pt x="507" y="268"/>
                  </a:cubicBezTo>
                  <a:cubicBezTo>
                    <a:pt x="501" y="271"/>
                    <a:pt x="496" y="274"/>
                    <a:pt x="490" y="277"/>
                  </a:cubicBezTo>
                  <a:cubicBezTo>
                    <a:pt x="496" y="255"/>
                    <a:pt x="503" y="236"/>
                    <a:pt x="511" y="219"/>
                  </a:cubicBezTo>
                  <a:close/>
                  <a:moveTo>
                    <a:pt x="522" y="106"/>
                  </a:moveTo>
                  <a:cubicBezTo>
                    <a:pt x="535" y="95"/>
                    <a:pt x="548" y="91"/>
                    <a:pt x="561" y="87"/>
                  </a:cubicBezTo>
                  <a:cubicBezTo>
                    <a:pt x="579" y="81"/>
                    <a:pt x="598" y="75"/>
                    <a:pt x="615" y="53"/>
                  </a:cubicBezTo>
                  <a:cubicBezTo>
                    <a:pt x="625" y="75"/>
                    <a:pt x="642" y="127"/>
                    <a:pt x="614" y="164"/>
                  </a:cubicBezTo>
                  <a:cubicBezTo>
                    <a:pt x="600" y="184"/>
                    <a:pt x="584" y="195"/>
                    <a:pt x="565" y="197"/>
                  </a:cubicBezTo>
                  <a:cubicBezTo>
                    <a:pt x="552" y="198"/>
                    <a:pt x="539" y="195"/>
                    <a:pt x="527" y="189"/>
                  </a:cubicBezTo>
                  <a:cubicBezTo>
                    <a:pt x="546" y="159"/>
                    <a:pt x="569" y="138"/>
                    <a:pt x="591" y="125"/>
                  </a:cubicBezTo>
                  <a:cubicBezTo>
                    <a:pt x="594" y="123"/>
                    <a:pt x="596" y="119"/>
                    <a:pt x="594" y="116"/>
                  </a:cubicBezTo>
                  <a:cubicBezTo>
                    <a:pt x="592" y="112"/>
                    <a:pt x="587" y="111"/>
                    <a:pt x="584" y="113"/>
                  </a:cubicBezTo>
                  <a:cubicBezTo>
                    <a:pt x="560" y="126"/>
                    <a:pt x="536" y="149"/>
                    <a:pt x="516" y="180"/>
                  </a:cubicBezTo>
                  <a:cubicBezTo>
                    <a:pt x="509" y="173"/>
                    <a:pt x="505" y="160"/>
                    <a:pt x="505" y="146"/>
                  </a:cubicBezTo>
                  <a:cubicBezTo>
                    <a:pt x="505" y="129"/>
                    <a:pt x="511" y="115"/>
                    <a:pt x="522" y="106"/>
                  </a:cubicBezTo>
                  <a:close/>
                  <a:moveTo>
                    <a:pt x="508" y="193"/>
                  </a:moveTo>
                  <a:cubicBezTo>
                    <a:pt x="506" y="197"/>
                    <a:pt x="504" y="201"/>
                    <a:pt x="502" y="205"/>
                  </a:cubicBezTo>
                  <a:cubicBezTo>
                    <a:pt x="429" y="205"/>
                    <a:pt x="429" y="205"/>
                    <a:pt x="429" y="205"/>
                  </a:cubicBezTo>
                  <a:cubicBezTo>
                    <a:pt x="429" y="174"/>
                    <a:pt x="424" y="145"/>
                    <a:pt x="415" y="119"/>
                  </a:cubicBezTo>
                  <a:cubicBezTo>
                    <a:pt x="437" y="112"/>
                    <a:pt x="456" y="102"/>
                    <a:pt x="473" y="90"/>
                  </a:cubicBezTo>
                  <a:cubicBezTo>
                    <a:pt x="481" y="100"/>
                    <a:pt x="488" y="111"/>
                    <a:pt x="494" y="123"/>
                  </a:cubicBezTo>
                  <a:cubicBezTo>
                    <a:pt x="492" y="130"/>
                    <a:pt x="491" y="138"/>
                    <a:pt x="491" y="146"/>
                  </a:cubicBezTo>
                  <a:cubicBezTo>
                    <a:pt x="490" y="165"/>
                    <a:pt x="497" y="183"/>
                    <a:pt x="508" y="193"/>
                  </a:cubicBezTo>
                  <a:close/>
                  <a:moveTo>
                    <a:pt x="464" y="79"/>
                  </a:moveTo>
                  <a:cubicBezTo>
                    <a:pt x="449" y="90"/>
                    <a:pt x="431" y="99"/>
                    <a:pt x="411" y="106"/>
                  </a:cubicBezTo>
                  <a:cubicBezTo>
                    <a:pt x="396" y="66"/>
                    <a:pt x="372" y="34"/>
                    <a:pt x="343" y="16"/>
                  </a:cubicBezTo>
                  <a:cubicBezTo>
                    <a:pt x="390" y="22"/>
                    <a:pt x="433" y="44"/>
                    <a:pt x="464" y="79"/>
                  </a:cubicBezTo>
                  <a:close/>
                  <a:moveTo>
                    <a:pt x="290" y="16"/>
                  </a:moveTo>
                  <a:cubicBezTo>
                    <a:pt x="262" y="34"/>
                    <a:pt x="238" y="66"/>
                    <a:pt x="223" y="106"/>
                  </a:cubicBezTo>
                  <a:cubicBezTo>
                    <a:pt x="204" y="99"/>
                    <a:pt x="186" y="91"/>
                    <a:pt x="171" y="80"/>
                  </a:cubicBezTo>
                  <a:cubicBezTo>
                    <a:pt x="201" y="46"/>
                    <a:pt x="243" y="23"/>
                    <a:pt x="290" y="16"/>
                  </a:cubicBezTo>
                  <a:close/>
                  <a:moveTo>
                    <a:pt x="71" y="504"/>
                  </a:moveTo>
                  <a:cubicBezTo>
                    <a:pt x="71" y="509"/>
                    <a:pt x="67" y="513"/>
                    <a:pt x="62" y="513"/>
                  </a:cubicBezTo>
                  <a:cubicBezTo>
                    <a:pt x="23" y="513"/>
                    <a:pt x="23" y="513"/>
                    <a:pt x="23" y="513"/>
                  </a:cubicBezTo>
                  <a:cubicBezTo>
                    <a:pt x="18" y="513"/>
                    <a:pt x="14" y="509"/>
                    <a:pt x="14" y="504"/>
                  </a:cubicBezTo>
                  <a:cubicBezTo>
                    <a:pt x="14" y="352"/>
                    <a:pt x="14" y="352"/>
                    <a:pt x="14" y="352"/>
                  </a:cubicBezTo>
                  <a:cubicBezTo>
                    <a:pt x="14" y="347"/>
                    <a:pt x="18" y="343"/>
                    <a:pt x="23" y="343"/>
                  </a:cubicBezTo>
                  <a:cubicBezTo>
                    <a:pt x="62" y="343"/>
                    <a:pt x="62" y="343"/>
                    <a:pt x="62" y="343"/>
                  </a:cubicBezTo>
                  <a:cubicBezTo>
                    <a:pt x="67" y="343"/>
                    <a:pt x="71" y="347"/>
                    <a:pt x="71" y="352"/>
                  </a:cubicBezTo>
                  <a:lnTo>
                    <a:pt x="71" y="504"/>
                  </a:lnTo>
                  <a:close/>
                  <a:moveTo>
                    <a:pt x="534" y="370"/>
                  </a:moveTo>
                  <a:cubicBezTo>
                    <a:pt x="547" y="361"/>
                    <a:pt x="564" y="365"/>
                    <a:pt x="573" y="377"/>
                  </a:cubicBezTo>
                  <a:cubicBezTo>
                    <a:pt x="577" y="384"/>
                    <a:pt x="578" y="391"/>
                    <a:pt x="576" y="398"/>
                  </a:cubicBezTo>
                  <a:cubicBezTo>
                    <a:pt x="575" y="405"/>
                    <a:pt x="571" y="412"/>
                    <a:pt x="565" y="415"/>
                  </a:cubicBezTo>
                  <a:cubicBezTo>
                    <a:pt x="385" y="529"/>
                    <a:pt x="385" y="529"/>
                    <a:pt x="385" y="529"/>
                  </a:cubicBezTo>
                  <a:cubicBezTo>
                    <a:pt x="360" y="545"/>
                    <a:pt x="329" y="550"/>
                    <a:pt x="301" y="542"/>
                  </a:cubicBezTo>
                  <a:cubicBezTo>
                    <a:pt x="115" y="491"/>
                    <a:pt x="115" y="491"/>
                    <a:pt x="115" y="491"/>
                  </a:cubicBezTo>
                  <a:cubicBezTo>
                    <a:pt x="111" y="490"/>
                    <a:pt x="106" y="489"/>
                    <a:pt x="101" y="489"/>
                  </a:cubicBezTo>
                  <a:cubicBezTo>
                    <a:pt x="85" y="489"/>
                    <a:pt x="85" y="489"/>
                    <a:pt x="85" y="489"/>
                  </a:cubicBezTo>
                  <a:cubicBezTo>
                    <a:pt x="85" y="373"/>
                    <a:pt x="85" y="373"/>
                    <a:pt x="85" y="373"/>
                  </a:cubicBezTo>
                  <a:cubicBezTo>
                    <a:pt x="100" y="372"/>
                    <a:pt x="111" y="369"/>
                    <a:pt x="121" y="365"/>
                  </a:cubicBezTo>
                  <a:cubicBezTo>
                    <a:pt x="135" y="360"/>
                    <a:pt x="149" y="354"/>
                    <a:pt x="179" y="354"/>
                  </a:cubicBezTo>
                  <a:cubicBezTo>
                    <a:pt x="230" y="354"/>
                    <a:pt x="253" y="370"/>
                    <a:pt x="267" y="379"/>
                  </a:cubicBezTo>
                  <a:cubicBezTo>
                    <a:pt x="278" y="387"/>
                    <a:pt x="291" y="391"/>
                    <a:pt x="304" y="391"/>
                  </a:cubicBezTo>
                  <a:cubicBezTo>
                    <a:pt x="411" y="391"/>
                    <a:pt x="411" y="391"/>
                    <a:pt x="411" y="391"/>
                  </a:cubicBezTo>
                  <a:cubicBezTo>
                    <a:pt x="418" y="391"/>
                    <a:pt x="440" y="392"/>
                    <a:pt x="440" y="414"/>
                  </a:cubicBezTo>
                  <a:cubicBezTo>
                    <a:pt x="440" y="424"/>
                    <a:pt x="437" y="438"/>
                    <a:pt x="411" y="438"/>
                  </a:cubicBezTo>
                  <a:cubicBezTo>
                    <a:pt x="250" y="438"/>
                    <a:pt x="250" y="438"/>
                    <a:pt x="250" y="438"/>
                  </a:cubicBezTo>
                  <a:cubicBezTo>
                    <a:pt x="247" y="438"/>
                    <a:pt x="243" y="441"/>
                    <a:pt x="243" y="445"/>
                  </a:cubicBezTo>
                  <a:cubicBezTo>
                    <a:pt x="243" y="449"/>
                    <a:pt x="247" y="452"/>
                    <a:pt x="250" y="452"/>
                  </a:cubicBezTo>
                  <a:cubicBezTo>
                    <a:pt x="411" y="452"/>
                    <a:pt x="411" y="452"/>
                    <a:pt x="411" y="452"/>
                  </a:cubicBezTo>
                  <a:cubicBezTo>
                    <a:pt x="438" y="452"/>
                    <a:pt x="453" y="439"/>
                    <a:pt x="454" y="416"/>
                  </a:cubicBezTo>
                  <a:lnTo>
                    <a:pt x="534" y="370"/>
                  </a:lnTo>
                  <a:close/>
                  <a:moveTo>
                    <a:pt x="452" y="401"/>
                  </a:moveTo>
                  <a:cubicBezTo>
                    <a:pt x="449" y="394"/>
                    <a:pt x="445" y="389"/>
                    <a:pt x="439" y="385"/>
                  </a:cubicBezTo>
                  <a:cubicBezTo>
                    <a:pt x="448" y="379"/>
                    <a:pt x="456" y="372"/>
                    <a:pt x="464" y="364"/>
                  </a:cubicBezTo>
                  <a:cubicBezTo>
                    <a:pt x="464" y="373"/>
                    <a:pt x="464" y="382"/>
                    <a:pt x="464" y="391"/>
                  </a:cubicBezTo>
                  <a:cubicBezTo>
                    <a:pt x="464" y="392"/>
                    <a:pt x="464" y="393"/>
                    <a:pt x="464" y="393"/>
                  </a:cubicBezTo>
                  <a:lnTo>
                    <a:pt x="452" y="401"/>
                  </a:lnTo>
                  <a:close/>
                  <a:moveTo>
                    <a:pt x="482" y="321"/>
                  </a:moveTo>
                  <a:cubicBezTo>
                    <a:pt x="483" y="313"/>
                    <a:pt x="484" y="305"/>
                    <a:pt x="486" y="297"/>
                  </a:cubicBezTo>
                  <a:cubicBezTo>
                    <a:pt x="491" y="294"/>
                    <a:pt x="495" y="291"/>
                    <a:pt x="500" y="288"/>
                  </a:cubicBezTo>
                  <a:cubicBezTo>
                    <a:pt x="495" y="300"/>
                    <a:pt x="489" y="311"/>
                    <a:pt x="482" y="321"/>
                  </a:cubicBezTo>
                  <a:close/>
                  <a:moveTo>
                    <a:pt x="603" y="302"/>
                  </a:moveTo>
                  <a:cubicBezTo>
                    <a:pt x="587" y="303"/>
                    <a:pt x="575" y="299"/>
                    <a:pt x="566" y="291"/>
                  </a:cubicBezTo>
                  <a:cubicBezTo>
                    <a:pt x="560" y="285"/>
                    <a:pt x="555" y="277"/>
                    <a:pt x="554" y="269"/>
                  </a:cubicBezTo>
                  <a:cubicBezTo>
                    <a:pt x="579" y="266"/>
                    <a:pt x="595" y="273"/>
                    <a:pt x="596" y="273"/>
                  </a:cubicBezTo>
                  <a:cubicBezTo>
                    <a:pt x="600" y="275"/>
                    <a:pt x="604" y="273"/>
                    <a:pt x="606" y="269"/>
                  </a:cubicBezTo>
                  <a:cubicBezTo>
                    <a:pt x="607" y="266"/>
                    <a:pt x="605" y="262"/>
                    <a:pt x="602" y="260"/>
                  </a:cubicBezTo>
                  <a:cubicBezTo>
                    <a:pt x="601" y="260"/>
                    <a:pt x="582" y="252"/>
                    <a:pt x="554" y="255"/>
                  </a:cubicBezTo>
                  <a:cubicBezTo>
                    <a:pt x="556" y="249"/>
                    <a:pt x="560" y="244"/>
                    <a:pt x="565" y="239"/>
                  </a:cubicBezTo>
                  <a:cubicBezTo>
                    <a:pt x="572" y="234"/>
                    <a:pt x="580" y="231"/>
                    <a:pt x="587" y="231"/>
                  </a:cubicBezTo>
                  <a:cubicBezTo>
                    <a:pt x="589" y="231"/>
                    <a:pt x="591" y="231"/>
                    <a:pt x="592" y="231"/>
                  </a:cubicBezTo>
                  <a:cubicBezTo>
                    <a:pt x="603" y="233"/>
                    <a:pt x="611" y="238"/>
                    <a:pt x="619" y="243"/>
                  </a:cubicBezTo>
                  <a:cubicBezTo>
                    <a:pt x="630" y="250"/>
                    <a:pt x="641" y="256"/>
                    <a:pt x="658" y="256"/>
                  </a:cubicBezTo>
                  <a:cubicBezTo>
                    <a:pt x="659" y="256"/>
                    <a:pt x="659" y="256"/>
                    <a:pt x="659" y="256"/>
                  </a:cubicBezTo>
                  <a:cubicBezTo>
                    <a:pt x="651" y="272"/>
                    <a:pt x="632" y="300"/>
                    <a:pt x="603" y="30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p>
          </p:txBody>
        </p:sp>
      </p:grpSp>
      <p:grpSp>
        <p:nvGrpSpPr>
          <p:cNvPr id="16" name="Group 15">
            <a:extLst>
              <a:ext uri="{FF2B5EF4-FFF2-40B4-BE49-F238E27FC236}">
                <a16:creationId xmlns:a16="http://schemas.microsoft.com/office/drawing/2014/main" id="{2D399E4A-5EA5-41EC-81B9-612B245F6DC4}"/>
              </a:ext>
            </a:extLst>
          </p:cNvPr>
          <p:cNvGrpSpPr/>
          <p:nvPr/>
        </p:nvGrpSpPr>
        <p:grpSpPr>
          <a:xfrm>
            <a:off x="2206256" y="2863856"/>
            <a:ext cx="1513722" cy="1307549"/>
            <a:chOff x="2941674" y="3815299"/>
            <a:chExt cx="2018296" cy="1743399"/>
          </a:xfrm>
        </p:grpSpPr>
        <p:sp>
          <p:nvSpPr>
            <p:cNvPr id="17" name="Rectangle 16">
              <a:extLst>
                <a:ext uri="{FF2B5EF4-FFF2-40B4-BE49-F238E27FC236}">
                  <a16:creationId xmlns:a16="http://schemas.microsoft.com/office/drawing/2014/main" id="{29BC468E-61D9-48F2-BE8D-5DC97BA13B9E}"/>
                </a:ext>
              </a:extLst>
            </p:cNvPr>
            <p:cNvSpPr/>
            <p:nvPr/>
          </p:nvSpPr>
          <p:spPr>
            <a:xfrm>
              <a:off x="2941674" y="3815299"/>
              <a:ext cx="2018296" cy="17381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Light" panose="020F0302020204030204"/>
              </a:endParaRPr>
            </a:p>
          </p:txBody>
        </p:sp>
        <p:sp>
          <p:nvSpPr>
            <p:cNvPr id="18" name="TextBox 17">
              <a:extLst>
                <a:ext uri="{FF2B5EF4-FFF2-40B4-BE49-F238E27FC236}">
                  <a16:creationId xmlns:a16="http://schemas.microsoft.com/office/drawing/2014/main" id="{DD59D0B3-E8A0-405B-A3EA-ABF87B381B20}"/>
                </a:ext>
              </a:extLst>
            </p:cNvPr>
            <p:cNvSpPr txBox="1"/>
            <p:nvPr/>
          </p:nvSpPr>
          <p:spPr>
            <a:xfrm>
              <a:off x="3229088" y="4801576"/>
              <a:ext cx="1434352" cy="757122"/>
            </a:xfrm>
            <a:prstGeom prst="rect">
              <a:avLst/>
            </a:prstGeom>
            <a:noFill/>
            <a:ln>
              <a:noFill/>
            </a:ln>
          </p:spPr>
          <p:txBody>
            <a:bodyPr wrap="square" lIns="0" tIns="0" rIns="0" bIns="0" rtlCol="0">
              <a:noAutofit/>
            </a:bodyPr>
            <a:lstStyle/>
            <a:p>
              <a:pPr lvl="0" algn="ctr">
                <a:lnSpc>
                  <a:spcPct val="85000"/>
                </a:lnSpc>
                <a:defRPr/>
              </a:pPr>
              <a:r>
                <a:rPr lang="en-US" sz="1600" dirty="0">
                  <a:ea typeface="Lato Thin" charset="0"/>
                  <a:cs typeface="Lato Thin" charset="0"/>
                </a:rPr>
                <a:t>Digital experience</a:t>
              </a:r>
            </a:p>
          </p:txBody>
        </p:sp>
        <p:sp>
          <p:nvSpPr>
            <p:cNvPr id="19" name="Freeform 384">
              <a:extLst>
                <a:ext uri="{FF2B5EF4-FFF2-40B4-BE49-F238E27FC236}">
                  <a16:creationId xmlns:a16="http://schemas.microsoft.com/office/drawing/2014/main" id="{3EC14624-229D-487E-8CAB-0F881B2C7E04}"/>
                </a:ext>
              </a:extLst>
            </p:cNvPr>
            <p:cNvSpPr>
              <a:spLocks noChangeAspect="1" noEditPoints="1"/>
            </p:cNvSpPr>
            <p:nvPr/>
          </p:nvSpPr>
          <p:spPr bwMode="auto">
            <a:xfrm>
              <a:off x="3765557" y="4029595"/>
              <a:ext cx="387642" cy="665278"/>
            </a:xfrm>
            <a:custGeom>
              <a:avLst/>
              <a:gdLst>
                <a:gd name="T0" fmla="*/ 342 w 428"/>
                <a:gd name="T1" fmla="*/ 412 h 736"/>
                <a:gd name="T2" fmla="*/ 44 w 428"/>
                <a:gd name="T3" fmla="*/ 0 h 736"/>
                <a:gd name="T4" fmla="*/ 44 w 428"/>
                <a:gd name="T5" fmla="*/ 607 h 736"/>
                <a:gd name="T6" fmla="*/ 304 w 428"/>
                <a:gd name="T7" fmla="*/ 736 h 736"/>
                <a:gd name="T8" fmla="*/ 428 w 428"/>
                <a:gd name="T9" fmla="*/ 463 h 736"/>
                <a:gd name="T10" fmla="*/ 285 w 428"/>
                <a:gd name="T11" fmla="*/ 395 h 736"/>
                <a:gd name="T12" fmla="*/ 256 w 428"/>
                <a:gd name="T13" fmla="*/ 315 h 736"/>
                <a:gd name="T14" fmla="*/ 269 w 428"/>
                <a:gd name="T15" fmla="*/ 287 h 736"/>
                <a:gd name="T16" fmla="*/ 195 w 428"/>
                <a:gd name="T17" fmla="*/ 191 h 736"/>
                <a:gd name="T18" fmla="*/ 154 w 428"/>
                <a:gd name="T19" fmla="*/ 169 h 736"/>
                <a:gd name="T20" fmla="*/ 78 w 428"/>
                <a:gd name="T21" fmla="*/ 276 h 736"/>
                <a:gd name="T22" fmla="*/ 77 w 428"/>
                <a:gd name="T23" fmla="*/ 313 h 736"/>
                <a:gd name="T24" fmla="*/ 147 w 428"/>
                <a:gd name="T25" fmla="*/ 319 h 736"/>
                <a:gd name="T26" fmla="*/ 119 w 428"/>
                <a:gd name="T27" fmla="*/ 364 h 736"/>
                <a:gd name="T28" fmla="*/ 135 w 428"/>
                <a:gd name="T29" fmla="*/ 375 h 736"/>
                <a:gd name="T30" fmla="*/ 196 w 428"/>
                <a:gd name="T31" fmla="*/ 498 h 736"/>
                <a:gd name="T32" fmla="*/ 326 w 428"/>
                <a:gd name="T33" fmla="*/ 71 h 736"/>
                <a:gd name="T34" fmla="*/ 159 w 428"/>
                <a:gd name="T35" fmla="*/ 274 h 736"/>
                <a:gd name="T36" fmla="*/ 89 w 428"/>
                <a:gd name="T37" fmla="*/ 288 h 736"/>
                <a:gd name="T38" fmla="*/ 163 w 428"/>
                <a:gd name="T39" fmla="*/ 191 h 736"/>
                <a:gd name="T40" fmla="*/ 176 w 428"/>
                <a:gd name="T41" fmla="*/ 180 h 736"/>
                <a:gd name="T42" fmla="*/ 182 w 428"/>
                <a:gd name="T43" fmla="*/ 234 h 736"/>
                <a:gd name="T44" fmla="*/ 189 w 428"/>
                <a:gd name="T45" fmla="*/ 273 h 736"/>
                <a:gd name="T46" fmla="*/ 178 w 428"/>
                <a:gd name="T47" fmla="*/ 323 h 736"/>
                <a:gd name="T48" fmla="*/ 196 w 428"/>
                <a:gd name="T49" fmla="*/ 353 h 736"/>
                <a:gd name="T50" fmla="*/ 135 w 428"/>
                <a:gd name="T51" fmla="*/ 357 h 736"/>
                <a:gd name="T52" fmla="*/ 163 w 428"/>
                <a:gd name="T53" fmla="*/ 323 h 736"/>
                <a:gd name="T54" fmla="*/ 200 w 428"/>
                <a:gd name="T55" fmla="*/ 325 h 736"/>
                <a:gd name="T56" fmla="*/ 228 w 428"/>
                <a:gd name="T57" fmla="*/ 305 h 736"/>
                <a:gd name="T58" fmla="*/ 297 w 428"/>
                <a:gd name="T59" fmla="*/ 16 h 736"/>
                <a:gd name="T60" fmla="*/ 16 w 428"/>
                <a:gd name="T61" fmla="*/ 54 h 736"/>
                <a:gd name="T62" fmla="*/ 44 w 428"/>
                <a:gd name="T63" fmla="*/ 591 h 736"/>
                <a:gd name="T64" fmla="*/ 196 w 428"/>
                <a:gd name="T65" fmla="*/ 514 h 736"/>
                <a:gd name="T66" fmla="*/ 95 w 428"/>
                <a:gd name="T67" fmla="*/ 529 h 736"/>
                <a:gd name="T68" fmla="*/ 44 w 428"/>
                <a:gd name="T69" fmla="*/ 591 h 736"/>
                <a:gd name="T70" fmla="*/ 232 w 428"/>
                <a:gd name="T71" fmla="*/ 693 h 736"/>
                <a:gd name="T72" fmla="*/ 106 w 428"/>
                <a:gd name="T73" fmla="*/ 540 h 736"/>
                <a:gd name="T74" fmla="*/ 209 w 428"/>
                <a:gd name="T75" fmla="*/ 573 h 736"/>
                <a:gd name="T76" fmla="*/ 231 w 428"/>
                <a:gd name="T77" fmla="*/ 321 h 736"/>
                <a:gd name="T78" fmla="*/ 250 w 428"/>
                <a:gd name="T79" fmla="*/ 517 h 736"/>
                <a:gd name="T80" fmla="*/ 266 w 428"/>
                <a:gd name="T81" fmla="*/ 430 h 736"/>
                <a:gd name="T82" fmla="*/ 304 w 428"/>
                <a:gd name="T83" fmla="*/ 447 h 736"/>
                <a:gd name="T84" fmla="*/ 320 w 428"/>
                <a:gd name="T85" fmla="*/ 517 h 736"/>
                <a:gd name="T86" fmla="*/ 358 w 428"/>
                <a:gd name="T87" fmla="*/ 447 h 736"/>
                <a:gd name="T88" fmla="*/ 366 w 428"/>
                <a:gd name="T89" fmla="*/ 525 h 736"/>
                <a:gd name="T90" fmla="*/ 393 w 428"/>
                <a:gd name="T91" fmla="*/ 444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36">
                  <a:moveTo>
                    <a:pt x="393" y="428"/>
                  </a:moveTo>
                  <a:cubicBezTo>
                    <a:pt x="385" y="428"/>
                    <a:pt x="378" y="430"/>
                    <a:pt x="372" y="435"/>
                  </a:cubicBezTo>
                  <a:cubicBezTo>
                    <a:pt x="368" y="422"/>
                    <a:pt x="356" y="413"/>
                    <a:pt x="342" y="412"/>
                  </a:cubicBezTo>
                  <a:cubicBezTo>
                    <a:pt x="342" y="45"/>
                    <a:pt x="342" y="45"/>
                    <a:pt x="342" y="45"/>
                  </a:cubicBezTo>
                  <a:cubicBezTo>
                    <a:pt x="342" y="20"/>
                    <a:pt x="322" y="0"/>
                    <a:pt x="297" y="0"/>
                  </a:cubicBezTo>
                  <a:cubicBezTo>
                    <a:pt x="44" y="0"/>
                    <a:pt x="44" y="0"/>
                    <a:pt x="44" y="0"/>
                  </a:cubicBezTo>
                  <a:cubicBezTo>
                    <a:pt x="20" y="0"/>
                    <a:pt x="0" y="20"/>
                    <a:pt x="0" y="45"/>
                  </a:cubicBezTo>
                  <a:cubicBezTo>
                    <a:pt x="0" y="562"/>
                    <a:pt x="0" y="562"/>
                    <a:pt x="0" y="562"/>
                  </a:cubicBezTo>
                  <a:cubicBezTo>
                    <a:pt x="0" y="587"/>
                    <a:pt x="20" y="607"/>
                    <a:pt x="44" y="607"/>
                  </a:cubicBezTo>
                  <a:cubicBezTo>
                    <a:pt x="123" y="607"/>
                    <a:pt x="123" y="607"/>
                    <a:pt x="123" y="607"/>
                  </a:cubicBezTo>
                  <a:cubicBezTo>
                    <a:pt x="221" y="704"/>
                    <a:pt x="221" y="704"/>
                    <a:pt x="221" y="704"/>
                  </a:cubicBezTo>
                  <a:cubicBezTo>
                    <a:pt x="243" y="725"/>
                    <a:pt x="273" y="736"/>
                    <a:pt x="304" y="736"/>
                  </a:cubicBezTo>
                  <a:cubicBezTo>
                    <a:pt x="371" y="736"/>
                    <a:pt x="426" y="682"/>
                    <a:pt x="428" y="615"/>
                  </a:cubicBezTo>
                  <a:cubicBezTo>
                    <a:pt x="428" y="614"/>
                    <a:pt x="428" y="614"/>
                    <a:pt x="428" y="614"/>
                  </a:cubicBezTo>
                  <a:cubicBezTo>
                    <a:pt x="428" y="463"/>
                    <a:pt x="428" y="463"/>
                    <a:pt x="428" y="463"/>
                  </a:cubicBezTo>
                  <a:cubicBezTo>
                    <a:pt x="428" y="444"/>
                    <a:pt x="412" y="428"/>
                    <a:pt x="393" y="428"/>
                  </a:cubicBezTo>
                  <a:close/>
                  <a:moveTo>
                    <a:pt x="318" y="418"/>
                  </a:moveTo>
                  <a:cubicBezTo>
                    <a:pt x="313" y="405"/>
                    <a:pt x="300" y="395"/>
                    <a:pt x="285" y="395"/>
                  </a:cubicBezTo>
                  <a:cubicBezTo>
                    <a:pt x="278" y="395"/>
                    <a:pt x="272" y="397"/>
                    <a:pt x="266" y="400"/>
                  </a:cubicBezTo>
                  <a:cubicBezTo>
                    <a:pt x="266" y="340"/>
                    <a:pt x="266" y="340"/>
                    <a:pt x="266" y="340"/>
                  </a:cubicBezTo>
                  <a:cubicBezTo>
                    <a:pt x="266" y="330"/>
                    <a:pt x="262" y="322"/>
                    <a:pt x="256" y="315"/>
                  </a:cubicBezTo>
                  <a:cubicBezTo>
                    <a:pt x="259" y="315"/>
                    <a:pt x="261" y="315"/>
                    <a:pt x="263" y="313"/>
                  </a:cubicBezTo>
                  <a:cubicBezTo>
                    <a:pt x="267" y="311"/>
                    <a:pt x="269" y="308"/>
                    <a:pt x="269" y="304"/>
                  </a:cubicBezTo>
                  <a:cubicBezTo>
                    <a:pt x="269" y="287"/>
                    <a:pt x="269" y="287"/>
                    <a:pt x="269" y="287"/>
                  </a:cubicBezTo>
                  <a:cubicBezTo>
                    <a:pt x="269" y="284"/>
                    <a:pt x="267" y="280"/>
                    <a:pt x="265" y="278"/>
                  </a:cubicBezTo>
                  <a:cubicBezTo>
                    <a:pt x="195" y="224"/>
                    <a:pt x="195" y="224"/>
                    <a:pt x="195" y="224"/>
                  </a:cubicBezTo>
                  <a:cubicBezTo>
                    <a:pt x="195" y="191"/>
                    <a:pt x="195" y="191"/>
                    <a:pt x="195" y="191"/>
                  </a:cubicBezTo>
                  <a:cubicBezTo>
                    <a:pt x="195" y="188"/>
                    <a:pt x="194" y="175"/>
                    <a:pt x="188" y="169"/>
                  </a:cubicBezTo>
                  <a:cubicBezTo>
                    <a:pt x="188" y="169"/>
                    <a:pt x="188" y="169"/>
                    <a:pt x="188" y="169"/>
                  </a:cubicBezTo>
                  <a:cubicBezTo>
                    <a:pt x="179" y="160"/>
                    <a:pt x="163" y="160"/>
                    <a:pt x="154" y="169"/>
                  </a:cubicBezTo>
                  <a:cubicBezTo>
                    <a:pt x="147" y="175"/>
                    <a:pt x="147" y="188"/>
                    <a:pt x="147" y="191"/>
                  </a:cubicBezTo>
                  <a:cubicBezTo>
                    <a:pt x="147" y="223"/>
                    <a:pt x="147" y="223"/>
                    <a:pt x="147" y="223"/>
                  </a:cubicBezTo>
                  <a:cubicBezTo>
                    <a:pt x="78" y="276"/>
                    <a:pt x="78" y="276"/>
                    <a:pt x="78" y="276"/>
                  </a:cubicBezTo>
                  <a:cubicBezTo>
                    <a:pt x="75" y="278"/>
                    <a:pt x="73" y="282"/>
                    <a:pt x="73" y="285"/>
                  </a:cubicBezTo>
                  <a:cubicBezTo>
                    <a:pt x="73" y="303"/>
                    <a:pt x="73" y="303"/>
                    <a:pt x="73" y="303"/>
                  </a:cubicBezTo>
                  <a:cubicBezTo>
                    <a:pt x="72" y="307"/>
                    <a:pt x="74" y="311"/>
                    <a:pt x="77" y="313"/>
                  </a:cubicBezTo>
                  <a:cubicBezTo>
                    <a:pt x="81" y="315"/>
                    <a:pt x="85" y="316"/>
                    <a:pt x="89" y="315"/>
                  </a:cubicBezTo>
                  <a:cubicBezTo>
                    <a:pt x="147" y="292"/>
                    <a:pt x="147" y="292"/>
                    <a:pt x="147" y="292"/>
                  </a:cubicBezTo>
                  <a:cubicBezTo>
                    <a:pt x="147" y="319"/>
                    <a:pt x="147" y="319"/>
                    <a:pt x="147" y="319"/>
                  </a:cubicBezTo>
                  <a:cubicBezTo>
                    <a:pt x="122" y="344"/>
                    <a:pt x="122" y="344"/>
                    <a:pt x="122" y="344"/>
                  </a:cubicBezTo>
                  <a:cubicBezTo>
                    <a:pt x="120" y="346"/>
                    <a:pt x="119" y="349"/>
                    <a:pt x="119" y="352"/>
                  </a:cubicBezTo>
                  <a:cubicBezTo>
                    <a:pt x="119" y="364"/>
                    <a:pt x="119" y="364"/>
                    <a:pt x="119" y="364"/>
                  </a:cubicBezTo>
                  <a:cubicBezTo>
                    <a:pt x="119" y="368"/>
                    <a:pt x="121" y="372"/>
                    <a:pt x="124" y="374"/>
                  </a:cubicBezTo>
                  <a:cubicBezTo>
                    <a:pt x="126" y="375"/>
                    <a:pt x="128" y="376"/>
                    <a:pt x="130" y="376"/>
                  </a:cubicBezTo>
                  <a:cubicBezTo>
                    <a:pt x="132" y="376"/>
                    <a:pt x="134" y="375"/>
                    <a:pt x="135" y="375"/>
                  </a:cubicBezTo>
                  <a:cubicBezTo>
                    <a:pt x="171" y="359"/>
                    <a:pt x="171" y="359"/>
                    <a:pt x="171" y="359"/>
                  </a:cubicBezTo>
                  <a:cubicBezTo>
                    <a:pt x="196" y="371"/>
                    <a:pt x="196" y="371"/>
                    <a:pt x="196" y="371"/>
                  </a:cubicBezTo>
                  <a:cubicBezTo>
                    <a:pt x="196" y="498"/>
                    <a:pt x="196" y="498"/>
                    <a:pt x="196" y="498"/>
                  </a:cubicBezTo>
                  <a:cubicBezTo>
                    <a:pt x="16" y="498"/>
                    <a:pt x="16" y="498"/>
                    <a:pt x="16" y="498"/>
                  </a:cubicBezTo>
                  <a:cubicBezTo>
                    <a:pt x="16" y="71"/>
                    <a:pt x="16" y="71"/>
                    <a:pt x="16" y="71"/>
                  </a:cubicBezTo>
                  <a:cubicBezTo>
                    <a:pt x="326" y="71"/>
                    <a:pt x="326" y="71"/>
                    <a:pt x="326" y="71"/>
                  </a:cubicBezTo>
                  <a:cubicBezTo>
                    <a:pt x="326" y="414"/>
                    <a:pt x="326" y="414"/>
                    <a:pt x="326" y="414"/>
                  </a:cubicBezTo>
                  <a:cubicBezTo>
                    <a:pt x="323" y="415"/>
                    <a:pt x="321" y="417"/>
                    <a:pt x="318" y="418"/>
                  </a:cubicBezTo>
                  <a:close/>
                  <a:moveTo>
                    <a:pt x="159" y="274"/>
                  </a:moveTo>
                  <a:cubicBezTo>
                    <a:pt x="157" y="272"/>
                    <a:pt x="154" y="272"/>
                    <a:pt x="152" y="273"/>
                  </a:cubicBezTo>
                  <a:cubicBezTo>
                    <a:pt x="89" y="297"/>
                    <a:pt x="89" y="297"/>
                    <a:pt x="89" y="297"/>
                  </a:cubicBezTo>
                  <a:cubicBezTo>
                    <a:pt x="89" y="288"/>
                    <a:pt x="89" y="288"/>
                    <a:pt x="89" y="288"/>
                  </a:cubicBezTo>
                  <a:cubicBezTo>
                    <a:pt x="160" y="234"/>
                    <a:pt x="160" y="234"/>
                    <a:pt x="160" y="234"/>
                  </a:cubicBezTo>
                  <a:cubicBezTo>
                    <a:pt x="162" y="232"/>
                    <a:pt x="163" y="230"/>
                    <a:pt x="163" y="227"/>
                  </a:cubicBezTo>
                  <a:cubicBezTo>
                    <a:pt x="163" y="191"/>
                    <a:pt x="163" y="191"/>
                    <a:pt x="163" y="191"/>
                  </a:cubicBezTo>
                  <a:cubicBezTo>
                    <a:pt x="163" y="187"/>
                    <a:pt x="164" y="181"/>
                    <a:pt x="165" y="180"/>
                  </a:cubicBezTo>
                  <a:cubicBezTo>
                    <a:pt x="168" y="177"/>
                    <a:pt x="173" y="177"/>
                    <a:pt x="176" y="180"/>
                  </a:cubicBezTo>
                  <a:cubicBezTo>
                    <a:pt x="176" y="180"/>
                    <a:pt x="176" y="180"/>
                    <a:pt x="176" y="180"/>
                  </a:cubicBezTo>
                  <a:cubicBezTo>
                    <a:pt x="177" y="182"/>
                    <a:pt x="178" y="187"/>
                    <a:pt x="178" y="191"/>
                  </a:cubicBezTo>
                  <a:cubicBezTo>
                    <a:pt x="178" y="228"/>
                    <a:pt x="178" y="228"/>
                    <a:pt x="178" y="228"/>
                  </a:cubicBezTo>
                  <a:cubicBezTo>
                    <a:pt x="178" y="230"/>
                    <a:pt x="180" y="232"/>
                    <a:pt x="182" y="234"/>
                  </a:cubicBezTo>
                  <a:cubicBezTo>
                    <a:pt x="253" y="289"/>
                    <a:pt x="253" y="289"/>
                    <a:pt x="253" y="289"/>
                  </a:cubicBezTo>
                  <a:cubicBezTo>
                    <a:pt x="253" y="297"/>
                    <a:pt x="253" y="297"/>
                    <a:pt x="253" y="297"/>
                  </a:cubicBezTo>
                  <a:cubicBezTo>
                    <a:pt x="189" y="273"/>
                    <a:pt x="189" y="273"/>
                    <a:pt x="189" y="273"/>
                  </a:cubicBezTo>
                  <a:cubicBezTo>
                    <a:pt x="187" y="272"/>
                    <a:pt x="184" y="272"/>
                    <a:pt x="182" y="274"/>
                  </a:cubicBezTo>
                  <a:cubicBezTo>
                    <a:pt x="180" y="275"/>
                    <a:pt x="178" y="278"/>
                    <a:pt x="178" y="280"/>
                  </a:cubicBezTo>
                  <a:cubicBezTo>
                    <a:pt x="178" y="323"/>
                    <a:pt x="178" y="323"/>
                    <a:pt x="178" y="323"/>
                  </a:cubicBezTo>
                  <a:cubicBezTo>
                    <a:pt x="178" y="325"/>
                    <a:pt x="179" y="327"/>
                    <a:pt x="181" y="329"/>
                  </a:cubicBezTo>
                  <a:cubicBezTo>
                    <a:pt x="196" y="344"/>
                    <a:pt x="196" y="344"/>
                    <a:pt x="196" y="344"/>
                  </a:cubicBezTo>
                  <a:cubicBezTo>
                    <a:pt x="196" y="353"/>
                    <a:pt x="196" y="353"/>
                    <a:pt x="196" y="353"/>
                  </a:cubicBezTo>
                  <a:cubicBezTo>
                    <a:pt x="174" y="343"/>
                    <a:pt x="174" y="343"/>
                    <a:pt x="174" y="343"/>
                  </a:cubicBezTo>
                  <a:cubicBezTo>
                    <a:pt x="172" y="342"/>
                    <a:pt x="170" y="342"/>
                    <a:pt x="167" y="343"/>
                  </a:cubicBezTo>
                  <a:cubicBezTo>
                    <a:pt x="135" y="357"/>
                    <a:pt x="135" y="357"/>
                    <a:pt x="135" y="357"/>
                  </a:cubicBezTo>
                  <a:cubicBezTo>
                    <a:pt x="135" y="354"/>
                    <a:pt x="135" y="354"/>
                    <a:pt x="135" y="354"/>
                  </a:cubicBezTo>
                  <a:cubicBezTo>
                    <a:pt x="161" y="329"/>
                    <a:pt x="161" y="329"/>
                    <a:pt x="161" y="329"/>
                  </a:cubicBezTo>
                  <a:cubicBezTo>
                    <a:pt x="162" y="327"/>
                    <a:pt x="163" y="325"/>
                    <a:pt x="163" y="323"/>
                  </a:cubicBezTo>
                  <a:cubicBezTo>
                    <a:pt x="163" y="280"/>
                    <a:pt x="163" y="280"/>
                    <a:pt x="163" y="280"/>
                  </a:cubicBezTo>
                  <a:cubicBezTo>
                    <a:pt x="163" y="278"/>
                    <a:pt x="162" y="275"/>
                    <a:pt x="159" y="274"/>
                  </a:cubicBezTo>
                  <a:close/>
                  <a:moveTo>
                    <a:pt x="200" y="325"/>
                  </a:moveTo>
                  <a:cubicBezTo>
                    <a:pt x="195" y="319"/>
                    <a:pt x="195" y="319"/>
                    <a:pt x="195" y="319"/>
                  </a:cubicBezTo>
                  <a:cubicBezTo>
                    <a:pt x="195" y="292"/>
                    <a:pt x="195" y="292"/>
                    <a:pt x="195" y="292"/>
                  </a:cubicBezTo>
                  <a:cubicBezTo>
                    <a:pt x="228" y="305"/>
                    <a:pt x="228" y="305"/>
                    <a:pt x="228" y="305"/>
                  </a:cubicBezTo>
                  <a:cubicBezTo>
                    <a:pt x="216" y="306"/>
                    <a:pt x="205" y="314"/>
                    <a:pt x="200" y="325"/>
                  </a:cubicBezTo>
                  <a:close/>
                  <a:moveTo>
                    <a:pt x="44" y="16"/>
                  </a:moveTo>
                  <a:cubicBezTo>
                    <a:pt x="297" y="16"/>
                    <a:pt x="297" y="16"/>
                    <a:pt x="297" y="16"/>
                  </a:cubicBezTo>
                  <a:cubicBezTo>
                    <a:pt x="313" y="16"/>
                    <a:pt x="326" y="29"/>
                    <a:pt x="326" y="45"/>
                  </a:cubicBezTo>
                  <a:cubicBezTo>
                    <a:pt x="326" y="54"/>
                    <a:pt x="326" y="54"/>
                    <a:pt x="326" y="54"/>
                  </a:cubicBezTo>
                  <a:cubicBezTo>
                    <a:pt x="16" y="54"/>
                    <a:pt x="16" y="54"/>
                    <a:pt x="16" y="54"/>
                  </a:cubicBezTo>
                  <a:cubicBezTo>
                    <a:pt x="16" y="45"/>
                    <a:pt x="16" y="45"/>
                    <a:pt x="16" y="45"/>
                  </a:cubicBezTo>
                  <a:cubicBezTo>
                    <a:pt x="16" y="29"/>
                    <a:pt x="29" y="16"/>
                    <a:pt x="44" y="16"/>
                  </a:cubicBezTo>
                  <a:close/>
                  <a:moveTo>
                    <a:pt x="44" y="591"/>
                  </a:moveTo>
                  <a:cubicBezTo>
                    <a:pt x="29" y="591"/>
                    <a:pt x="16" y="578"/>
                    <a:pt x="16" y="562"/>
                  </a:cubicBezTo>
                  <a:cubicBezTo>
                    <a:pt x="16" y="514"/>
                    <a:pt x="16" y="514"/>
                    <a:pt x="16" y="514"/>
                  </a:cubicBezTo>
                  <a:cubicBezTo>
                    <a:pt x="196" y="514"/>
                    <a:pt x="196" y="514"/>
                    <a:pt x="196" y="514"/>
                  </a:cubicBezTo>
                  <a:cubicBezTo>
                    <a:pt x="196" y="553"/>
                    <a:pt x="196" y="553"/>
                    <a:pt x="196" y="553"/>
                  </a:cubicBezTo>
                  <a:cubicBezTo>
                    <a:pt x="182" y="546"/>
                    <a:pt x="160" y="534"/>
                    <a:pt x="149" y="528"/>
                  </a:cubicBezTo>
                  <a:cubicBezTo>
                    <a:pt x="136" y="521"/>
                    <a:pt x="109" y="515"/>
                    <a:pt x="95" y="529"/>
                  </a:cubicBezTo>
                  <a:cubicBezTo>
                    <a:pt x="81" y="543"/>
                    <a:pt x="81" y="565"/>
                    <a:pt x="95" y="579"/>
                  </a:cubicBezTo>
                  <a:cubicBezTo>
                    <a:pt x="107" y="591"/>
                    <a:pt x="107" y="591"/>
                    <a:pt x="107" y="591"/>
                  </a:cubicBezTo>
                  <a:lnTo>
                    <a:pt x="44" y="591"/>
                  </a:lnTo>
                  <a:close/>
                  <a:moveTo>
                    <a:pt x="412" y="612"/>
                  </a:moveTo>
                  <a:cubicBezTo>
                    <a:pt x="412" y="671"/>
                    <a:pt x="363" y="720"/>
                    <a:pt x="304" y="720"/>
                  </a:cubicBezTo>
                  <a:cubicBezTo>
                    <a:pt x="277" y="720"/>
                    <a:pt x="251" y="710"/>
                    <a:pt x="232" y="693"/>
                  </a:cubicBezTo>
                  <a:cubicBezTo>
                    <a:pt x="106" y="568"/>
                    <a:pt x="106" y="568"/>
                    <a:pt x="106" y="568"/>
                  </a:cubicBezTo>
                  <a:cubicBezTo>
                    <a:pt x="103" y="564"/>
                    <a:pt x="101" y="559"/>
                    <a:pt x="101" y="554"/>
                  </a:cubicBezTo>
                  <a:cubicBezTo>
                    <a:pt x="101" y="549"/>
                    <a:pt x="103" y="544"/>
                    <a:pt x="106" y="540"/>
                  </a:cubicBezTo>
                  <a:cubicBezTo>
                    <a:pt x="113" y="533"/>
                    <a:pt x="132" y="537"/>
                    <a:pt x="141" y="542"/>
                  </a:cubicBezTo>
                  <a:cubicBezTo>
                    <a:pt x="158" y="551"/>
                    <a:pt x="201" y="574"/>
                    <a:pt x="201" y="574"/>
                  </a:cubicBezTo>
                  <a:cubicBezTo>
                    <a:pt x="203" y="575"/>
                    <a:pt x="206" y="575"/>
                    <a:pt x="209" y="573"/>
                  </a:cubicBezTo>
                  <a:cubicBezTo>
                    <a:pt x="211" y="572"/>
                    <a:pt x="213" y="569"/>
                    <a:pt x="213" y="566"/>
                  </a:cubicBezTo>
                  <a:cubicBezTo>
                    <a:pt x="213" y="340"/>
                    <a:pt x="213" y="340"/>
                    <a:pt x="213" y="340"/>
                  </a:cubicBezTo>
                  <a:cubicBezTo>
                    <a:pt x="213" y="330"/>
                    <a:pt x="221" y="321"/>
                    <a:pt x="231" y="321"/>
                  </a:cubicBezTo>
                  <a:cubicBezTo>
                    <a:pt x="242" y="321"/>
                    <a:pt x="250" y="330"/>
                    <a:pt x="250" y="340"/>
                  </a:cubicBezTo>
                  <a:cubicBezTo>
                    <a:pt x="250" y="430"/>
                    <a:pt x="250" y="430"/>
                    <a:pt x="250" y="430"/>
                  </a:cubicBezTo>
                  <a:cubicBezTo>
                    <a:pt x="250" y="517"/>
                    <a:pt x="250" y="517"/>
                    <a:pt x="250" y="517"/>
                  </a:cubicBezTo>
                  <a:cubicBezTo>
                    <a:pt x="250" y="521"/>
                    <a:pt x="254" y="525"/>
                    <a:pt x="258" y="525"/>
                  </a:cubicBezTo>
                  <a:cubicBezTo>
                    <a:pt x="263" y="525"/>
                    <a:pt x="266" y="521"/>
                    <a:pt x="266" y="517"/>
                  </a:cubicBezTo>
                  <a:cubicBezTo>
                    <a:pt x="266" y="430"/>
                    <a:pt x="266" y="430"/>
                    <a:pt x="266" y="430"/>
                  </a:cubicBezTo>
                  <a:cubicBezTo>
                    <a:pt x="266" y="420"/>
                    <a:pt x="275" y="411"/>
                    <a:pt x="285" y="411"/>
                  </a:cubicBezTo>
                  <a:cubicBezTo>
                    <a:pt x="296" y="411"/>
                    <a:pt x="304" y="420"/>
                    <a:pt x="304" y="430"/>
                  </a:cubicBezTo>
                  <a:cubicBezTo>
                    <a:pt x="304" y="447"/>
                    <a:pt x="304" y="447"/>
                    <a:pt x="304" y="447"/>
                  </a:cubicBezTo>
                  <a:cubicBezTo>
                    <a:pt x="304" y="517"/>
                    <a:pt x="304" y="517"/>
                    <a:pt x="304" y="517"/>
                  </a:cubicBezTo>
                  <a:cubicBezTo>
                    <a:pt x="304" y="521"/>
                    <a:pt x="308" y="525"/>
                    <a:pt x="312" y="525"/>
                  </a:cubicBezTo>
                  <a:cubicBezTo>
                    <a:pt x="317" y="525"/>
                    <a:pt x="320" y="521"/>
                    <a:pt x="320" y="517"/>
                  </a:cubicBezTo>
                  <a:cubicBezTo>
                    <a:pt x="320" y="447"/>
                    <a:pt x="320" y="447"/>
                    <a:pt x="320" y="447"/>
                  </a:cubicBezTo>
                  <a:cubicBezTo>
                    <a:pt x="320" y="436"/>
                    <a:pt x="329" y="428"/>
                    <a:pt x="339" y="428"/>
                  </a:cubicBezTo>
                  <a:cubicBezTo>
                    <a:pt x="350" y="428"/>
                    <a:pt x="358" y="436"/>
                    <a:pt x="358" y="447"/>
                  </a:cubicBezTo>
                  <a:cubicBezTo>
                    <a:pt x="358" y="463"/>
                    <a:pt x="358" y="463"/>
                    <a:pt x="358" y="463"/>
                  </a:cubicBezTo>
                  <a:cubicBezTo>
                    <a:pt x="358" y="517"/>
                    <a:pt x="358" y="517"/>
                    <a:pt x="358" y="517"/>
                  </a:cubicBezTo>
                  <a:cubicBezTo>
                    <a:pt x="358" y="521"/>
                    <a:pt x="362" y="525"/>
                    <a:pt x="366" y="525"/>
                  </a:cubicBezTo>
                  <a:cubicBezTo>
                    <a:pt x="371" y="525"/>
                    <a:pt x="374" y="521"/>
                    <a:pt x="374" y="517"/>
                  </a:cubicBezTo>
                  <a:cubicBezTo>
                    <a:pt x="374" y="463"/>
                    <a:pt x="374" y="463"/>
                    <a:pt x="374" y="463"/>
                  </a:cubicBezTo>
                  <a:cubicBezTo>
                    <a:pt x="374" y="453"/>
                    <a:pt x="383" y="444"/>
                    <a:pt x="393" y="444"/>
                  </a:cubicBezTo>
                  <a:cubicBezTo>
                    <a:pt x="403" y="444"/>
                    <a:pt x="412" y="453"/>
                    <a:pt x="412" y="463"/>
                  </a:cubicBezTo>
                  <a:lnTo>
                    <a:pt x="412" y="612"/>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p>
          </p:txBody>
        </p:sp>
      </p:grpSp>
      <p:grpSp>
        <p:nvGrpSpPr>
          <p:cNvPr id="20" name="Group 19">
            <a:extLst>
              <a:ext uri="{FF2B5EF4-FFF2-40B4-BE49-F238E27FC236}">
                <a16:creationId xmlns:a16="http://schemas.microsoft.com/office/drawing/2014/main" id="{ADEA2A14-FD5C-4E1A-B6ED-A1720D6195E1}"/>
              </a:ext>
            </a:extLst>
          </p:cNvPr>
          <p:cNvGrpSpPr/>
          <p:nvPr/>
        </p:nvGrpSpPr>
        <p:grpSpPr>
          <a:xfrm>
            <a:off x="5424023" y="1452822"/>
            <a:ext cx="1513722" cy="1303619"/>
            <a:chOff x="7232030" y="1933922"/>
            <a:chExt cx="2018296" cy="1738158"/>
          </a:xfrm>
        </p:grpSpPr>
        <p:sp>
          <p:nvSpPr>
            <p:cNvPr id="21" name="Rectangle 20">
              <a:extLst>
                <a:ext uri="{FF2B5EF4-FFF2-40B4-BE49-F238E27FC236}">
                  <a16:creationId xmlns:a16="http://schemas.microsoft.com/office/drawing/2014/main" id="{B8AD34F5-3716-4BD9-899E-44D3320E83C1}"/>
                </a:ext>
              </a:extLst>
            </p:cNvPr>
            <p:cNvSpPr/>
            <p:nvPr/>
          </p:nvSpPr>
          <p:spPr>
            <a:xfrm>
              <a:off x="7232030" y="1933922"/>
              <a:ext cx="2018296" cy="17381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Light" panose="020F0302020204030204"/>
              </a:endParaRPr>
            </a:p>
          </p:txBody>
        </p:sp>
        <p:sp>
          <p:nvSpPr>
            <p:cNvPr id="22" name="TextBox 21">
              <a:extLst>
                <a:ext uri="{FF2B5EF4-FFF2-40B4-BE49-F238E27FC236}">
                  <a16:creationId xmlns:a16="http://schemas.microsoft.com/office/drawing/2014/main" id="{A8B38BBB-E083-474C-A650-2241B1D250BD}"/>
                </a:ext>
              </a:extLst>
            </p:cNvPr>
            <p:cNvSpPr txBox="1"/>
            <p:nvPr/>
          </p:nvSpPr>
          <p:spPr>
            <a:xfrm>
              <a:off x="7392389" y="2920199"/>
              <a:ext cx="1688459" cy="415572"/>
            </a:xfrm>
            <a:prstGeom prst="rect">
              <a:avLst/>
            </a:prstGeom>
            <a:noFill/>
            <a:ln>
              <a:noFill/>
            </a:ln>
          </p:spPr>
          <p:txBody>
            <a:bodyPr wrap="square" lIns="0" tIns="0" rIns="0" bIns="0" rtlCol="0">
              <a:noAutofit/>
            </a:bodyPr>
            <a:lstStyle/>
            <a:p>
              <a:pPr lvl="0" algn="ctr">
                <a:lnSpc>
                  <a:spcPct val="85000"/>
                </a:lnSpc>
                <a:defRPr/>
              </a:pPr>
              <a:r>
                <a:rPr lang="en-US" sz="1600" dirty="0">
                  <a:ea typeface="Lato Thin" charset="0"/>
                  <a:cs typeface="Lato Thin" charset="0"/>
                </a:rPr>
                <a:t>Booking experience</a:t>
              </a:r>
            </a:p>
          </p:txBody>
        </p:sp>
        <p:grpSp>
          <p:nvGrpSpPr>
            <p:cNvPr id="23" name="Group 133">
              <a:extLst>
                <a:ext uri="{FF2B5EF4-FFF2-40B4-BE49-F238E27FC236}">
                  <a16:creationId xmlns:a16="http://schemas.microsoft.com/office/drawing/2014/main" id="{306C6658-971C-4199-B7DC-6669D42A25D5}"/>
                </a:ext>
              </a:extLst>
            </p:cNvPr>
            <p:cNvGrpSpPr>
              <a:grpSpLocks noChangeAspect="1"/>
            </p:cNvGrpSpPr>
            <p:nvPr/>
          </p:nvGrpSpPr>
          <p:grpSpPr bwMode="auto">
            <a:xfrm>
              <a:off x="7945104" y="2325956"/>
              <a:ext cx="583460" cy="432923"/>
              <a:chOff x="4382" y="2562"/>
              <a:chExt cx="531" cy="394"/>
            </a:xfrm>
            <a:solidFill>
              <a:schemeClr val="tx1"/>
            </a:solidFill>
          </p:grpSpPr>
          <p:sp>
            <p:nvSpPr>
              <p:cNvPr id="24" name="Freeform 134">
                <a:extLst>
                  <a:ext uri="{FF2B5EF4-FFF2-40B4-BE49-F238E27FC236}">
                    <a16:creationId xmlns:a16="http://schemas.microsoft.com/office/drawing/2014/main" id="{77F807C6-73BD-4F32-8DAF-8300C29DB997}"/>
                  </a:ext>
                </a:extLst>
              </p:cNvPr>
              <p:cNvSpPr>
                <a:spLocks noEditPoints="1"/>
              </p:cNvSpPr>
              <p:nvPr/>
            </p:nvSpPr>
            <p:spPr bwMode="auto">
              <a:xfrm>
                <a:off x="4382" y="2562"/>
                <a:ext cx="531" cy="394"/>
              </a:xfrm>
              <a:custGeom>
                <a:avLst/>
                <a:gdLst>
                  <a:gd name="T0" fmla="*/ 770 w 829"/>
                  <a:gd name="T1" fmla="*/ 0 h 615"/>
                  <a:gd name="T2" fmla="*/ 60 w 829"/>
                  <a:gd name="T3" fmla="*/ 0 h 615"/>
                  <a:gd name="T4" fmla="*/ 0 w 829"/>
                  <a:gd name="T5" fmla="*/ 60 h 615"/>
                  <a:gd name="T6" fmla="*/ 0 w 829"/>
                  <a:gd name="T7" fmla="*/ 555 h 615"/>
                  <a:gd name="T8" fmla="*/ 60 w 829"/>
                  <a:gd name="T9" fmla="*/ 615 h 615"/>
                  <a:gd name="T10" fmla="*/ 770 w 829"/>
                  <a:gd name="T11" fmla="*/ 615 h 615"/>
                  <a:gd name="T12" fmla="*/ 829 w 829"/>
                  <a:gd name="T13" fmla="*/ 555 h 615"/>
                  <a:gd name="T14" fmla="*/ 829 w 829"/>
                  <a:gd name="T15" fmla="*/ 60 h 615"/>
                  <a:gd name="T16" fmla="*/ 770 w 829"/>
                  <a:gd name="T17" fmla="*/ 0 h 615"/>
                  <a:gd name="T18" fmla="*/ 809 w 829"/>
                  <a:gd name="T19" fmla="*/ 555 h 615"/>
                  <a:gd name="T20" fmla="*/ 770 w 829"/>
                  <a:gd name="T21" fmla="*/ 595 h 615"/>
                  <a:gd name="T22" fmla="*/ 60 w 829"/>
                  <a:gd name="T23" fmla="*/ 595 h 615"/>
                  <a:gd name="T24" fmla="*/ 20 w 829"/>
                  <a:gd name="T25" fmla="*/ 555 h 615"/>
                  <a:gd name="T26" fmla="*/ 20 w 829"/>
                  <a:gd name="T27" fmla="*/ 127 h 615"/>
                  <a:gd name="T28" fmla="*/ 809 w 829"/>
                  <a:gd name="T29" fmla="*/ 127 h 615"/>
                  <a:gd name="T30" fmla="*/ 809 w 829"/>
                  <a:gd name="T31" fmla="*/ 555 h 615"/>
                  <a:gd name="T32" fmla="*/ 809 w 829"/>
                  <a:gd name="T33" fmla="*/ 107 h 615"/>
                  <a:gd name="T34" fmla="*/ 20 w 829"/>
                  <a:gd name="T35" fmla="*/ 107 h 615"/>
                  <a:gd name="T36" fmla="*/ 20 w 829"/>
                  <a:gd name="T37" fmla="*/ 60 h 615"/>
                  <a:gd name="T38" fmla="*/ 60 w 829"/>
                  <a:gd name="T39" fmla="*/ 20 h 615"/>
                  <a:gd name="T40" fmla="*/ 770 w 829"/>
                  <a:gd name="T41" fmla="*/ 20 h 615"/>
                  <a:gd name="T42" fmla="*/ 809 w 829"/>
                  <a:gd name="T43" fmla="*/ 60 h 615"/>
                  <a:gd name="T44" fmla="*/ 809 w 829"/>
                  <a:gd name="T45" fmla="*/ 10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9" h="615">
                    <a:moveTo>
                      <a:pt x="770" y="0"/>
                    </a:moveTo>
                    <a:cubicBezTo>
                      <a:pt x="60" y="0"/>
                      <a:pt x="60" y="0"/>
                      <a:pt x="60" y="0"/>
                    </a:cubicBezTo>
                    <a:cubicBezTo>
                      <a:pt x="27" y="0"/>
                      <a:pt x="0" y="27"/>
                      <a:pt x="0" y="60"/>
                    </a:cubicBezTo>
                    <a:cubicBezTo>
                      <a:pt x="0" y="555"/>
                      <a:pt x="0" y="555"/>
                      <a:pt x="0" y="555"/>
                    </a:cubicBezTo>
                    <a:cubicBezTo>
                      <a:pt x="0" y="588"/>
                      <a:pt x="27" y="615"/>
                      <a:pt x="60" y="615"/>
                    </a:cubicBezTo>
                    <a:cubicBezTo>
                      <a:pt x="770" y="615"/>
                      <a:pt x="770" y="615"/>
                      <a:pt x="770" y="615"/>
                    </a:cubicBezTo>
                    <a:cubicBezTo>
                      <a:pt x="803" y="615"/>
                      <a:pt x="829" y="588"/>
                      <a:pt x="829" y="555"/>
                    </a:cubicBezTo>
                    <a:cubicBezTo>
                      <a:pt x="829" y="60"/>
                      <a:pt x="829" y="60"/>
                      <a:pt x="829" y="60"/>
                    </a:cubicBezTo>
                    <a:cubicBezTo>
                      <a:pt x="829" y="27"/>
                      <a:pt x="803" y="0"/>
                      <a:pt x="770" y="0"/>
                    </a:cubicBezTo>
                    <a:close/>
                    <a:moveTo>
                      <a:pt x="809" y="555"/>
                    </a:moveTo>
                    <a:cubicBezTo>
                      <a:pt x="809" y="577"/>
                      <a:pt x="792" y="595"/>
                      <a:pt x="770" y="595"/>
                    </a:cubicBezTo>
                    <a:cubicBezTo>
                      <a:pt x="60" y="595"/>
                      <a:pt x="60" y="595"/>
                      <a:pt x="60" y="595"/>
                    </a:cubicBezTo>
                    <a:cubicBezTo>
                      <a:pt x="38" y="595"/>
                      <a:pt x="20" y="577"/>
                      <a:pt x="20" y="555"/>
                    </a:cubicBezTo>
                    <a:cubicBezTo>
                      <a:pt x="20" y="127"/>
                      <a:pt x="20" y="127"/>
                      <a:pt x="20" y="127"/>
                    </a:cubicBezTo>
                    <a:cubicBezTo>
                      <a:pt x="809" y="127"/>
                      <a:pt x="809" y="127"/>
                      <a:pt x="809" y="127"/>
                    </a:cubicBezTo>
                    <a:lnTo>
                      <a:pt x="809" y="555"/>
                    </a:lnTo>
                    <a:close/>
                    <a:moveTo>
                      <a:pt x="809" y="107"/>
                    </a:moveTo>
                    <a:cubicBezTo>
                      <a:pt x="20" y="107"/>
                      <a:pt x="20" y="107"/>
                      <a:pt x="20" y="107"/>
                    </a:cubicBezTo>
                    <a:cubicBezTo>
                      <a:pt x="20" y="60"/>
                      <a:pt x="20" y="60"/>
                      <a:pt x="20" y="60"/>
                    </a:cubicBezTo>
                    <a:cubicBezTo>
                      <a:pt x="20" y="38"/>
                      <a:pt x="38" y="20"/>
                      <a:pt x="60" y="20"/>
                    </a:cubicBezTo>
                    <a:cubicBezTo>
                      <a:pt x="770" y="20"/>
                      <a:pt x="770" y="20"/>
                      <a:pt x="770" y="20"/>
                    </a:cubicBezTo>
                    <a:cubicBezTo>
                      <a:pt x="792" y="20"/>
                      <a:pt x="809" y="38"/>
                      <a:pt x="809" y="60"/>
                    </a:cubicBezTo>
                    <a:lnTo>
                      <a:pt x="809"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5" name="Oval 135">
                <a:extLst>
                  <a:ext uri="{FF2B5EF4-FFF2-40B4-BE49-F238E27FC236}">
                    <a16:creationId xmlns:a16="http://schemas.microsoft.com/office/drawing/2014/main" id="{BCC58E54-E82C-4EFF-9229-952010E01902}"/>
                  </a:ext>
                </a:extLst>
              </p:cNvPr>
              <p:cNvSpPr>
                <a:spLocks noChangeArrowheads="1"/>
              </p:cNvSpPr>
              <p:nvPr/>
            </p:nvSpPr>
            <p:spPr bwMode="auto">
              <a:xfrm>
                <a:off x="4846" y="259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Oval 136">
                <a:extLst>
                  <a:ext uri="{FF2B5EF4-FFF2-40B4-BE49-F238E27FC236}">
                    <a16:creationId xmlns:a16="http://schemas.microsoft.com/office/drawing/2014/main" id="{FFA43C03-B9B7-480B-836D-304FC1867E31}"/>
                  </a:ext>
                </a:extLst>
              </p:cNvPr>
              <p:cNvSpPr>
                <a:spLocks noChangeArrowheads="1"/>
              </p:cNvSpPr>
              <p:nvPr/>
            </p:nvSpPr>
            <p:spPr bwMode="auto">
              <a:xfrm>
                <a:off x="4813" y="259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7" name="Oval 137">
                <a:extLst>
                  <a:ext uri="{FF2B5EF4-FFF2-40B4-BE49-F238E27FC236}">
                    <a16:creationId xmlns:a16="http://schemas.microsoft.com/office/drawing/2014/main" id="{02FE7470-BFEF-40BE-86E8-B8B516CB49D7}"/>
                  </a:ext>
                </a:extLst>
              </p:cNvPr>
              <p:cNvSpPr>
                <a:spLocks noChangeArrowheads="1"/>
              </p:cNvSpPr>
              <p:nvPr/>
            </p:nvSpPr>
            <p:spPr bwMode="auto">
              <a:xfrm>
                <a:off x="4780" y="259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8" name="Freeform 138">
                <a:extLst>
                  <a:ext uri="{FF2B5EF4-FFF2-40B4-BE49-F238E27FC236}">
                    <a16:creationId xmlns:a16="http://schemas.microsoft.com/office/drawing/2014/main" id="{1FEE5BE8-D785-4381-B2F7-4EEE25020367}"/>
                  </a:ext>
                </a:extLst>
              </p:cNvPr>
              <p:cNvSpPr>
                <a:spLocks noEditPoints="1"/>
              </p:cNvSpPr>
              <p:nvPr/>
            </p:nvSpPr>
            <p:spPr bwMode="auto">
              <a:xfrm>
                <a:off x="4447" y="2705"/>
                <a:ext cx="169" cy="156"/>
              </a:xfrm>
              <a:custGeom>
                <a:avLst/>
                <a:gdLst>
                  <a:gd name="T0" fmla="*/ 2 w 265"/>
                  <a:gd name="T1" fmla="*/ 165 h 243"/>
                  <a:gd name="T2" fmla="*/ 5 w 265"/>
                  <a:gd name="T3" fmla="*/ 182 h 243"/>
                  <a:gd name="T4" fmla="*/ 30 w 265"/>
                  <a:gd name="T5" fmla="*/ 186 h 243"/>
                  <a:gd name="T6" fmla="*/ 71 w 265"/>
                  <a:gd name="T7" fmla="*/ 151 h 243"/>
                  <a:gd name="T8" fmla="*/ 77 w 265"/>
                  <a:gd name="T9" fmla="*/ 223 h 243"/>
                  <a:gd name="T10" fmla="*/ 90 w 265"/>
                  <a:gd name="T11" fmla="*/ 243 h 243"/>
                  <a:gd name="T12" fmla="*/ 111 w 265"/>
                  <a:gd name="T13" fmla="*/ 243 h 243"/>
                  <a:gd name="T14" fmla="*/ 189 w 265"/>
                  <a:gd name="T15" fmla="*/ 151 h 243"/>
                  <a:gd name="T16" fmla="*/ 257 w 265"/>
                  <a:gd name="T17" fmla="*/ 142 h 243"/>
                  <a:gd name="T18" fmla="*/ 257 w 265"/>
                  <a:gd name="T19" fmla="*/ 142 h 243"/>
                  <a:gd name="T20" fmla="*/ 257 w 265"/>
                  <a:gd name="T21" fmla="*/ 100 h 243"/>
                  <a:gd name="T22" fmla="*/ 189 w 265"/>
                  <a:gd name="T23" fmla="*/ 92 h 243"/>
                  <a:gd name="T24" fmla="*/ 113 w 265"/>
                  <a:gd name="T25" fmla="*/ 1 h 243"/>
                  <a:gd name="T26" fmla="*/ 78 w 265"/>
                  <a:gd name="T27" fmla="*/ 6 h 243"/>
                  <a:gd name="T28" fmla="*/ 104 w 265"/>
                  <a:gd name="T29" fmla="*/ 92 h 243"/>
                  <a:gd name="T30" fmla="*/ 40 w 265"/>
                  <a:gd name="T31" fmla="*/ 61 h 243"/>
                  <a:gd name="T32" fmla="*/ 16 w 265"/>
                  <a:gd name="T33" fmla="*/ 57 h 243"/>
                  <a:gd name="T34" fmla="*/ 2 w 265"/>
                  <a:gd name="T35" fmla="*/ 77 h 243"/>
                  <a:gd name="T36" fmla="*/ 28 w 265"/>
                  <a:gd name="T37" fmla="*/ 77 h 243"/>
                  <a:gd name="T38" fmla="*/ 66 w 265"/>
                  <a:gd name="T39" fmla="*/ 112 h 243"/>
                  <a:gd name="T40" fmla="*/ 127 w 265"/>
                  <a:gd name="T41" fmla="*/ 107 h 243"/>
                  <a:gd name="T42" fmla="*/ 98 w 265"/>
                  <a:gd name="T43" fmla="*/ 20 h 243"/>
                  <a:gd name="T44" fmla="*/ 176 w 265"/>
                  <a:gd name="T45" fmla="*/ 108 h 243"/>
                  <a:gd name="T46" fmla="*/ 229 w 265"/>
                  <a:gd name="T47" fmla="*/ 112 h 243"/>
                  <a:gd name="T48" fmla="*/ 245 w 265"/>
                  <a:gd name="T49" fmla="*/ 121 h 243"/>
                  <a:gd name="T50" fmla="*/ 229 w 265"/>
                  <a:gd name="T51" fmla="*/ 131 h 243"/>
                  <a:gd name="T52" fmla="*/ 176 w 265"/>
                  <a:gd name="T53" fmla="*/ 135 h 243"/>
                  <a:gd name="T54" fmla="*/ 98 w 265"/>
                  <a:gd name="T55" fmla="*/ 223 h 243"/>
                  <a:gd name="T56" fmla="*/ 127 w 265"/>
                  <a:gd name="T57" fmla="*/ 135 h 243"/>
                  <a:gd name="T58" fmla="*/ 66 w 265"/>
                  <a:gd name="T59" fmla="*/ 131 h 243"/>
                  <a:gd name="T60" fmla="*/ 28 w 265"/>
                  <a:gd name="T61" fmla="*/ 166 h 243"/>
                  <a:gd name="T62" fmla="*/ 41 w 265"/>
                  <a:gd name="T63" fmla="*/ 125 h 243"/>
                  <a:gd name="T64" fmla="*/ 24 w 265"/>
                  <a:gd name="T65" fmla="*/ 7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243">
                    <a:moveTo>
                      <a:pt x="21" y="121"/>
                    </a:moveTo>
                    <a:cubicBezTo>
                      <a:pt x="2" y="165"/>
                      <a:pt x="2" y="165"/>
                      <a:pt x="2" y="165"/>
                    </a:cubicBezTo>
                    <a:cubicBezTo>
                      <a:pt x="0" y="170"/>
                      <a:pt x="1" y="175"/>
                      <a:pt x="4" y="180"/>
                    </a:cubicBezTo>
                    <a:cubicBezTo>
                      <a:pt x="4" y="180"/>
                      <a:pt x="5" y="181"/>
                      <a:pt x="5" y="182"/>
                    </a:cubicBezTo>
                    <a:cubicBezTo>
                      <a:pt x="8" y="184"/>
                      <a:pt x="12" y="186"/>
                      <a:pt x="16" y="186"/>
                    </a:cubicBezTo>
                    <a:cubicBezTo>
                      <a:pt x="30" y="186"/>
                      <a:pt x="30" y="186"/>
                      <a:pt x="30" y="186"/>
                    </a:cubicBezTo>
                    <a:cubicBezTo>
                      <a:pt x="34" y="186"/>
                      <a:pt x="37" y="184"/>
                      <a:pt x="40" y="181"/>
                    </a:cubicBezTo>
                    <a:cubicBezTo>
                      <a:pt x="71" y="151"/>
                      <a:pt x="71" y="151"/>
                      <a:pt x="71" y="151"/>
                    </a:cubicBezTo>
                    <a:cubicBezTo>
                      <a:pt x="104" y="151"/>
                      <a:pt x="104" y="151"/>
                      <a:pt x="104" y="151"/>
                    </a:cubicBezTo>
                    <a:cubicBezTo>
                      <a:pt x="77" y="223"/>
                      <a:pt x="77" y="223"/>
                      <a:pt x="77" y="223"/>
                    </a:cubicBezTo>
                    <a:cubicBezTo>
                      <a:pt x="75" y="227"/>
                      <a:pt x="75" y="232"/>
                      <a:pt x="78" y="236"/>
                    </a:cubicBezTo>
                    <a:cubicBezTo>
                      <a:pt x="81" y="240"/>
                      <a:pt x="85" y="242"/>
                      <a:pt x="90" y="243"/>
                    </a:cubicBezTo>
                    <a:cubicBezTo>
                      <a:pt x="110" y="243"/>
                      <a:pt x="110" y="243"/>
                      <a:pt x="110" y="243"/>
                    </a:cubicBezTo>
                    <a:cubicBezTo>
                      <a:pt x="110" y="243"/>
                      <a:pt x="110" y="243"/>
                      <a:pt x="111" y="243"/>
                    </a:cubicBezTo>
                    <a:cubicBezTo>
                      <a:pt x="115" y="243"/>
                      <a:pt x="119" y="241"/>
                      <a:pt x="122" y="237"/>
                    </a:cubicBezTo>
                    <a:cubicBezTo>
                      <a:pt x="189" y="151"/>
                      <a:pt x="189" y="151"/>
                      <a:pt x="189" y="151"/>
                    </a:cubicBezTo>
                    <a:cubicBezTo>
                      <a:pt x="229" y="151"/>
                      <a:pt x="229" y="151"/>
                      <a:pt x="229" y="151"/>
                    </a:cubicBezTo>
                    <a:cubicBezTo>
                      <a:pt x="233" y="151"/>
                      <a:pt x="249" y="150"/>
                      <a:pt x="257" y="142"/>
                    </a:cubicBezTo>
                    <a:cubicBezTo>
                      <a:pt x="257" y="142"/>
                      <a:pt x="257" y="142"/>
                      <a:pt x="257" y="142"/>
                    </a:cubicBezTo>
                    <a:cubicBezTo>
                      <a:pt x="257" y="142"/>
                      <a:pt x="257" y="142"/>
                      <a:pt x="257" y="142"/>
                    </a:cubicBezTo>
                    <a:cubicBezTo>
                      <a:pt x="262" y="137"/>
                      <a:pt x="265" y="129"/>
                      <a:pt x="265" y="121"/>
                    </a:cubicBezTo>
                    <a:cubicBezTo>
                      <a:pt x="265" y="113"/>
                      <a:pt x="262" y="106"/>
                      <a:pt x="257" y="100"/>
                    </a:cubicBezTo>
                    <a:cubicBezTo>
                      <a:pt x="249" y="92"/>
                      <a:pt x="233" y="92"/>
                      <a:pt x="229" y="92"/>
                    </a:cubicBezTo>
                    <a:cubicBezTo>
                      <a:pt x="189" y="92"/>
                      <a:pt x="189" y="92"/>
                      <a:pt x="189" y="92"/>
                    </a:cubicBezTo>
                    <a:cubicBezTo>
                      <a:pt x="124" y="6"/>
                      <a:pt x="124" y="6"/>
                      <a:pt x="124" y="6"/>
                    </a:cubicBezTo>
                    <a:cubicBezTo>
                      <a:pt x="121" y="3"/>
                      <a:pt x="117" y="1"/>
                      <a:pt x="113" y="1"/>
                    </a:cubicBezTo>
                    <a:cubicBezTo>
                      <a:pt x="90" y="0"/>
                      <a:pt x="90" y="0"/>
                      <a:pt x="90" y="0"/>
                    </a:cubicBezTo>
                    <a:cubicBezTo>
                      <a:pt x="85" y="0"/>
                      <a:pt x="81" y="3"/>
                      <a:pt x="78" y="6"/>
                    </a:cubicBezTo>
                    <a:cubicBezTo>
                      <a:pt x="75" y="10"/>
                      <a:pt x="75" y="15"/>
                      <a:pt x="77" y="20"/>
                    </a:cubicBezTo>
                    <a:cubicBezTo>
                      <a:pt x="104" y="92"/>
                      <a:pt x="104" y="92"/>
                      <a:pt x="104" y="92"/>
                    </a:cubicBezTo>
                    <a:cubicBezTo>
                      <a:pt x="71" y="92"/>
                      <a:pt x="71" y="92"/>
                      <a:pt x="71" y="92"/>
                    </a:cubicBezTo>
                    <a:cubicBezTo>
                      <a:pt x="40" y="61"/>
                      <a:pt x="40" y="61"/>
                      <a:pt x="40" y="61"/>
                    </a:cubicBezTo>
                    <a:cubicBezTo>
                      <a:pt x="37" y="59"/>
                      <a:pt x="34" y="57"/>
                      <a:pt x="30" y="57"/>
                    </a:cubicBezTo>
                    <a:cubicBezTo>
                      <a:pt x="16" y="57"/>
                      <a:pt x="16" y="57"/>
                      <a:pt x="16" y="57"/>
                    </a:cubicBezTo>
                    <a:cubicBezTo>
                      <a:pt x="11" y="57"/>
                      <a:pt x="6" y="60"/>
                      <a:pt x="4" y="64"/>
                    </a:cubicBezTo>
                    <a:cubicBezTo>
                      <a:pt x="1" y="68"/>
                      <a:pt x="0" y="73"/>
                      <a:pt x="2" y="77"/>
                    </a:cubicBezTo>
                    <a:lnTo>
                      <a:pt x="21" y="121"/>
                    </a:lnTo>
                    <a:close/>
                    <a:moveTo>
                      <a:pt x="28" y="77"/>
                    </a:moveTo>
                    <a:cubicBezTo>
                      <a:pt x="59" y="109"/>
                      <a:pt x="59" y="109"/>
                      <a:pt x="59" y="109"/>
                    </a:cubicBezTo>
                    <a:cubicBezTo>
                      <a:pt x="61" y="111"/>
                      <a:pt x="64" y="112"/>
                      <a:pt x="66" y="112"/>
                    </a:cubicBezTo>
                    <a:cubicBezTo>
                      <a:pt x="119" y="112"/>
                      <a:pt x="119" y="112"/>
                      <a:pt x="119" y="112"/>
                    </a:cubicBezTo>
                    <a:cubicBezTo>
                      <a:pt x="122" y="112"/>
                      <a:pt x="125" y="110"/>
                      <a:pt x="127" y="107"/>
                    </a:cubicBezTo>
                    <a:cubicBezTo>
                      <a:pt x="129" y="105"/>
                      <a:pt x="129" y="101"/>
                      <a:pt x="128" y="98"/>
                    </a:cubicBezTo>
                    <a:cubicBezTo>
                      <a:pt x="98" y="20"/>
                      <a:pt x="98" y="20"/>
                      <a:pt x="98" y="20"/>
                    </a:cubicBezTo>
                    <a:cubicBezTo>
                      <a:pt x="110" y="21"/>
                      <a:pt x="110" y="21"/>
                      <a:pt x="110" y="21"/>
                    </a:cubicBezTo>
                    <a:cubicBezTo>
                      <a:pt x="176" y="108"/>
                      <a:pt x="176" y="108"/>
                      <a:pt x="176" y="108"/>
                    </a:cubicBezTo>
                    <a:cubicBezTo>
                      <a:pt x="178" y="110"/>
                      <a:pt x="181" y="112"/>
                      <a:pt x="184" y="112"/>
                    </a:cubicBezTo>
                    <a:cubicBezTo>
                      <a:pt x="229" y="112"/>
                      <a:pt x="229" y="112"/>
                      <a:pt x="229" y="112"/>
                    </a:cubicBezTo>
                    <a:cubicBezTo>
                      <a:pt x="234" y="112"/>
                      <a:pt x="241" y="113"/>
                      <a:pt x="243" y="115"/>
                    </a:cubicBezTo>
                    <a:cubicBezTo>
                      <a:pt x="244" y="116"/>
                      <a:pt x="245" y="119"/>
                      <a:pt x="245" y="121"/>
                    </a:cubicBezTo>
                    <a:cubicBezTo>
                      <a:pt x="245" y="124"/>
                      <a:pt x="244" y="126"/>
                      <a:pt x="243" y="128"/>
                    </a:cubicBezTo>
                    <a:cubicBezTo>
                      <a:pt x="241" y="130"/>
                      <a:pt x="234" y="131"/>
                      <a:pt x="229" y="131"/>
                    </a:cubicBezTo>
                    <a:cubicBezTo>
                      <a:pt x="184" y="131"/>
                      <a:pt x="184" y="131"/>
                      <a:pt x="184" y="131"/>
                    </a:cubicBezTo>
                    <a:cubicBezTo>
                      <a:pt x="181" y="131"/>
                      <a:pt x="178" y="132"/>
                      <a:pt x="176" y="135"/>
                    </a:cubicBezTo>
                    <a:cubicBezTo>
                      <a:pt x="108" y="223"/>
                      <a:pt x="108" y="223"/>
                      <a:pt x="108" y="223"/>
                    </a:cubicBezTo>
                    <a:cubicBezTo>
                      <a:pt x="98" y="223"/>
                      <a:pt x="98" y="223"/>
                      <a:pt x="98" y="223"/>
                    </a:cubicBezTo>
                    <a:cubicBezTo>
                      <a:pt x="128" y="145"/>
                      <a:pt x="128" y="145"/>
                      <a:pt x="128" y="145"/>
                    </a:cubicBezTo>
                    <a:cubicBezTo>
                      <a:pt x="129" y="142"/>
                      <a:pt x="129" y="138"/>
                      <a:pt x="127" y="135"/>
                    </a:cubicBezTo>
                    <a:cubicBezTo>
                      <a:pt x="125" y="133"/>
                      <a:pt x="122" y="131"/>
                      <a:pt x="119" y="131"/>
                    </a:cubicBezTo>
                    <a:cubicBezTo>
                      <a:pt x="66" y="131"/>
                      <a:pt x="66" y="131"/>
                      <a:pt x="66" y="131"/>
                    </a:cubicBezTo>
                    <a:cubicBezTo>
                      <a:pt x="64" y="131"/>
                      <a:pt x="61" y="132"/>
                      <a:pt x="59" y="134"/>
                    </a:cubicBezTo>
                    <a:cubicBezTo>
                      <a:pt x="28" y="166"/>
                      <a:pt x="28" y="166"/>
                      <a:pt x="28" y="166"/>
                    </a:cubicBezTo>
                    <a:cubicBezTo>
                      <a:pt x="24" y="166"/>
                      <a:pt x="24" y="166"/>
                      <a:pt x="24" y="166"/>
                    </a:cubicBezTo>
                    <a:cubicBezTo>
                      <a:pt x="41" y="125"/>
                      <a:pt x="41" y="125"/>
                      <a:pt x="41" y="125"/>
                    </a:cubicBezTo>
                    <a:cubicBezTo>
                      <a:pt x="42" y="123"/>
                      <a:pt x="42" y="120"/>
                      <a:pt x="41" y="117"/>
                    </a:cubicBezTo>
                    <a:cubicBezTo>
                      <a:pt x="24" y="77"/>
                      <a:pt x="24" y="77"/>
                      <a:pt x="24" y="77"/>
                    </a:cubicBezTo>
                    <a:lnTo>
                      <a:pt x="28"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9" name="Freeform 139">
                <a:extLst>
                  <a:ext uri="{FF2B5EF4-FFF2-40B4-BE49-F238E27FC236}">
                    <a16:creationId xmlns:a16="http://schemas.microsoft.com/office/drawing/2014/main" id="{4A4D3F28-C6DA-4010-AB25-D4F96979345D}"/>
                  </a:ext>
                </a:extLst>
              </p:cNvPr>
              <p:cNvSpPr>
                <a:spLocks/>
              </p:cNvSpPr>
              <p:nvPr/>
            </p:nvSpPr>
            <p:spPr bwMode="auto">
              <a:xfrm>
                <a:off x="4659" y="2706"/>
                <a:ext cx="172" cy="13"/>
              </a:xfrm>
              <a:custGeom>
                <a:avLst/>
                <a:gdLst>
                  <a:gd name="T0" fmla="*/ 10 w 268"/>
                  <a:gd name="T1" fmla="*/ 20 h 20"/>
                  <a:gd name="T2" fmla="*/ 258 w 268"/>
                  <a:gd name="T3" fmla="*/ 20 h 20"/>
                  <a:gd name="T4" fmla="*/ 268 w 268"/>
                  <a:gd name="T5" fmla="*/ 10 h 20"/>
                  <a:gd name="T6" fmla="*/ 258 w 268"/>
                  <a:gd name="T7" fmla="*/ 0 h 20"/>
                  <a:gd name="T8" fmla="*/ 10 w 268"/>
                  <a:gd name="T9" fmla="*/ 0 h 20"/>
                  <a:gd name="T10" fmla="*/ 0 w 268"/>
                  <a:gd name="T11" fmla="*/ 10 h 20"/>
                  <a:gd name="T12" fmla="*/ 10 w 26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68" h="20">
                    <a:moveTo>
                      <a:pt x="10" y="20"/>
                    </a:moveTo>
                    <a:cubicBezTo>
                      <a:pt x="258" y="20"/>
                      <a:pt x="258" y="20"/>
                      <a:pt x="258" y="20"/>
                    </a:cubicBezTo>
                    <a:cubicBezTo>
                      <a:pt x="263" y="20"/>
                      <a:pt x="268" y="16"/>
                      <a:pt x="268" y="10"/>
                    </a:cubicBezTo>
                    <a:cubicBezTo>
                      <a:pt x="268" y="5"/>
                      <a:pt x="263" y="0"/>
                      <a:pt x="258" y="0"/>
                    </a:cubicBezTo>
                    <a:cubicBezTo>
                      <a:pt x="10" y="0"/>
                      <a:pt x="10" y="0"/>
                      <a:pt x="10" y="0"/>
                    </a:cubicBezTo>
                    <a:cubicBezTo>
                      <a:pt x="4" y="0"/>
                      <a:pt x="0" y="5"/>
                      <a:pt x="0" y="10"/>
                    </a:cubicBezTo>
                    <a:cubicBezTo>
                      <a:pt x="0" y="16"/>
                      <a:pt x="4"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0" name="Freeform 140">
                <a:extLst>
                  <a:ext uri="{FF2B5EF4-FFF2-40B4-BE49-F238E27FC236}">
                    <a16:creationId xmlns:a16="http://schemas.microsoft.com/office/drawing/2014/main" id="{9D235C57-FF56-40F9-9A9E-DD514F34D533}"/>
                  </a:ext>
                </a:extLst>
              </p:cNvPr>
              <p:cNvSpPr>
                <a:spLocks/>
              </p:cNvSpPr>
              <p:nvPr/>
            </p:nvSpPr>
            <p:spPr bwMode="auto">
              <a:xfrm>
                <a:off x="4659" y="2752"/>
                <a:ext cx="172" cy="13"/>
              </a:xfrm>
              <a:custGeom>
                <a:avLst/>
                <a:gdLst>
                  <a:gd name="T0" fmla="*/ 10 w 268"/>
                  <a:gd name="T1" fmla="*/ 20 h 20"/>
                  <a:gd name="T2" fmla="*/ 258 w 268"/>
                  <a:gd name="T3" fmla="*/ 20 h 20"/>
                  <a:gd name="T4" fmla="*/ 268 w 268"/>
                  <a:gd name="T5" fmla="*/ 10 h 20"/>
                  <a:gd name="T6" fmla="*/ 258 w 268"/>
                  <a:gd name="T7" fmla="*/ 0 h 20"/>
                  <a:gd name="T8" fmla="*/ 10 w 268"/>
                  <a:gd name="T9" fmla="*/ 0 h 20"/>
                  <a:gd name="T10" fmla="*/ 0 w 268"/>
                  <a:gd name="T11" fmla="*/ 10 h 20"/>
                  <a:gd name="T12" fmla="*/ 10 w 26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68" h="20">
                    <a:moveTo>
                      <a:pt x="10" y="20"/>
                    </a:moveTo>
                    <a:cubicBezTo>
                      <a:pt x="258" y="20"/>
                      <a:pt x="258" y="20"/>
                      <a:pt x="258" y="20"/>
                    </a:cubicBezTo>
                    <a:cubicBezTo>
                      <a:pt x="263" y="20"/>
                      <a:pt x="268" y="16"/>
                      <a:pt x="268" y="10"/>
                    </a:cubicBezTo>
                    <a:cubicBezTo>
                      <a:pt x="268" y="5"/>
                      <a:pt x="263" y="0"/>
                      <a:pt x="258" y="0"/>
                    </a:cubicBezTo>
                    <a:cubicBezTo>
                      <a:pt x="10" y="0"/>
                      <a:pt x="10" y="0"/>
                      <a:pt x="10" y="0"/>
                    </a:cubicBezTo>
                    <a:cubicBezTo>
                      <a:pt x="4" y="0"/>
                      <a:pt x="0" y="5"/>
                      <a:pt x="0" y="10"/>
                    </a:cubicBezTo>
                    <a:cubicBezTo>
                      <a:pt x="0" y="16"/>
                      <a:pt x="4"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1" name="Freeform 141">
                <a:extLst>
                  <a:ext uri="{FF2B5EF4-FFF2-40B4-BE49-F238E27FC236}">
                    <a16:creationId xmlns:a16="http://schemas.microsoft.com/office/drawing/2014/main" id="{19B29328-86F3-42CF-98F2-E586FF7A72F0}"/>
                  </a:ext>
                </a:extLst>
              </p:cNvPr>
              <p:cNvSpPr>
                <a:spLocks noEditPoints="1"/>
              </p:cNvSpPr>
              <p:nvPr/>
            </p:nvSpPr>
            <p:spPr bwMode="auto">
              <a:xfrm>
                <a:off x="4647" y="2796"/>
                <a:ext cx="212" cy="134"/>
              </a:xfrm>
              <a:custGeom>
                <a:avLst/>
                <a:gdLst>
                  <a:gd name="T0" fmla="*/ 37 w 331"/>
                  <a:gd name="T1" fmla="*/ 73 h 209"/>
                  <a:gd name="T2" fmla="*/ 158 w 331"/>
                  <a:gd name="T3" fmla="*/ 73 h 209"/>
                  <a:gd name="T4" fmla="*/ 191 w 331"/>
                  <a:gd name="T5" fmla="*/ 183 h 209"/>
                  <a:gd name="T6" fmla="*/ 200 w 331"/>
                  <a:gd name="T7" fmla="*/ 190 h 209"/>
                  <a:gd name="T8" fmla="*/ 210 w 331"/>
                  <a:gd name="T9" fmla="*/ 185 h 209"/>
                  <a:gd name="T10" fmla="*/ 227 w 331"/>
                  <a:gd name="T11" fmla="*/ 155 h 209"/>
                  <a:gd name="T12" fmla="*/ 278 w 331"/>
                  <a:gd name="T13" fmla="*/ 206 h 209"/>
                  <a:gd name="T14" fmla="*/ 285 w 331"/>
                  <a:gd name="T15" fmla="*/ 209 h 209"/>
                  <a:gd name="T16" fmla="*/ 292 w 331"/>
                  <a:gd name="T17" fmla="*/ 206 h 209"/>
                  <a:gd name="T18" fmla="*/ 327 w 331"/>
                  <a:gd name="T19" fmla="*/ 172 h 209"/>
                  <a:gd name="T20" fmla="*/ 327 w 331"/>
                  <a:gd name="T21" fmla="*/ 157 h 209"/>
                  <a:gd name="T22" fmla="*/ 276 w 331"/>
                  <a:gd name="T23" fmla="*/ 106 h 209"/>
                  <a:gd name="T24" fmla="*/ 306 w 331"/>
                  <a:gd name="T25" fmla="*/ 89 h 209"/>
                  <a:gd name="T26" fmla="*/ 311 w 331"/>
                  <a:gd name="T27" fmla="*/ 79 h 209"/>
                  <a:gd name="T28" fmla="*/ 304 w 331"/>
                  <a:gd name="T29" fmla="*/ 71 h 209"/>
                  <a:gd name="T30" fmla="*/ 290 w 331"/>
                  <a:gd name="T31" fmla="*/ 66 h 209"/>
                  <a:gd name="T32" fmla="*/ 306 w 331"/>
                  <a:gd name="T33" fmla="*/ 36 h 209"/>
                  <a:gd name="T34" fmla="*/ 269 w 331"/>
                  <a:gd name="T35" fmla="*/ 0 h 209"/>
                  <a:gd name="T36" fmla="*/ 37 w 331"/>
                  <a:gd name="T37" fmla="*/ 0 h 209"/>
                  <a:gd name="T38" fmla="*/ 0 w 331"/>
                  <a:gd name="T39" fmla="*/ 36 h 209"/>
                  <a:gd name="T40" fmla="*/ 37 w 331"/>
                  <a:gd name="T41" fmla="*/ 73 h 209"/>
                  <a:gd name="T42" fmla="*/ 262 w 331"/>
                  <a:gd name="T43" fmla="*/ 91 h 209"/>
                  <a:gd name="T44" fmla="*/ 254 w 331"/>
                  <a:gd name="T45" fmla="*/ 103 h 209"/>
                  <a:gd name="T46" fmla="*/ 258 w 331"/>
                  <a:gd name="T47" fmla="*/ 118 h 209"/>
                  <a:gd name="T48" fmla="*/ 305 w 331"/>
                  <a:gd name="T49" fmla="*/ 165 h 209"/>
                  <a:gd name="T50" fmla="*/ 285 w 331"/>
                  <a:gd name="T51" fmla="*/ 185 h 209"/>
                  <a:gd name="T52" fmla="*/ 238 w 331"/>
                  <a:gd name="T53" fmla="*/ 138 h 209"/>
                  <a:gd name="T54" fmla="*/ 226 w 331"/>
                  <a:gd name="T55" fmla="*/ 133 h 209"/>
                  <a:gd name="T56" fmla="*/ 224 w 331"/>
                  <a:gd name="T57" fmla="*/ 133 h 209"/>
                  <a:gd name="T58" fmla="*/ 212 w 331"/>
                  <a:gd name="T59" fmla="*/ 141 h 209"/>
                  <a:gd name="T60" fmla="*/ 204 w 331"/>
                  <a:gd name="T61" fmla="*/ 155 h 209"/>
                  <a:gd name="T62" fmla="*/ 172 w 331"/>
                  <a:gd name="T63" fmla="*/ 51 h 209"/>
                  <a:gd name="T64" fmla="*/ 276 w 331"/>
                  <a:gd name="T65" fmla="*/ 83 h 209"/>
                  <a:gd name="T66" fmla="*/ 262 w 331"/>
                  <a:gd name="T67" fmla="*/ 91 h 209"/>
                  <a:gd name="T68" fmla="*/ 37 w 331"/>
                  <a:gd name="T69" fmla="*/ 20 h 209"/>
                  <a:gd name="T70" fmla="*/ 269 w 331"/>
                  <a:gd name="T71" fmla="*/ 20 h 209"/>
                  <a:gd name="T72" fmla="*/ 285 w 331"/>
                  <a:gd name="T73" fmla="*/ 36 h 209"/>
                  <a:gd name="T74" fmla="*/ 269 w 331"/>
                  <a:gd name="T75" fmla="*/ 53 h 209"/>
                  <a:gd name="T76" fmla="*/ 246 w 331"/>
                  <a:gd name="T77" fmla="*/ 53 h 209"/>
                  <a:gd name="T78" fmla="*/ 160 w 331"/>
                  <a:gd name="T79" fmla="*/ 27 h 209"/>
                  <a:gd name="T80" fmla="*/ 150 w 331"/>
                  <a:gd name="T81" fmla="*/ 29 h 209"/>
                  <a:gd name="T82" fmla="*/ 147 w 331"/>
                  <a:gd name="T83" fmla="*/ 39 h 209"/>
                  <a:gd name="T84" fmla="*/ 152 w 331"/>
                  <a:gd name="T85" fmla="*/ 53 h 209"/>
                  <a:gd name="T86" fmla="*/ 37 w 331"/>
                  <a:gd name="T87" fmla="*/ 53 h 209"/>
                  <a:gd name="T88" fmla="*/ 20 w 331"/>
                  <a:gd name="T89" fmla="*/ 36 h 209"/>
                  <a:gd name="T90" fmla="*/ 37 w 331"/>
                  <a:gd name="T91" fmla="*/ 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1" h="209">
                    <a:moveTo>
                      <a:pt x="37" y="73"/>
                    </a:moveTo>
                    <a:cubicBezTo>
                      <a:pt x="158" y="73"/>
                      <a:pt x="158" y="73"/>
                      <a:pt x="158" y="73"/>
                    </a:cubicBezTo>
                    <a:cubicBezTo>
                      <a:pt x="191" y="183"/>
                      <a:pt x="191" y="183"/>
                      <a:pt x="191" y="183"/>
                    </a:cubicBezTo>
                    <a:cubicBezTo>
                      <a:pt x="192" y="187"/>
                      <a:pt x="196" y="190"/>
                      <a:pt x="200" y="190"/>
                    </a:cubicBezTo>
                    <a:cubicBezTo>
                      <a:pt x="204" y="191"/>
                      <a:pt x="208" y="189"/>
                      <a:pt x="210" y="185"/>
                    </a:cubicBezTo>
                    <a:cubicBezTo>
                      <a:pt x="227" y="155"/>
                      <a:pt x="227" y="155"/>
                      <a:pt x="227" y="155"/>
                    </a:cubicBezTo>
                    <a:cubicBezTo>
                      <a:pt x="278" y="206"/>
                      <a:pt x="278" y="206"/>
                      <a:pt x="278" y="206"/>
                    </a:cubicBezTo>
                    <a:cubicBezTo>
                      <a:pt x="280" y="208"/>
                      <a:pt x="282" y="209"/>
                      <a:pt x="285" y="209"/>
                    </a:cubicBezTo>
                    <a:cubicBezTo>
                      <a:pt x="288" y="209"/>
                      <a:pt x="290" y="208"/>
                      <a:pt x="292" y="206"/>
                    </a:cubicBezTo>
                    <a:cubicBezTo>
                      <a:pt x="327" y="172"/>
                      <a:pt x="327" y="172"/>
                      <a:pt x="327" y="172"/>
                    </a:cubicBezTo>
                    <a:cubicBezTo>
                      <a:pt x="331" y="168"/>
                      <a:pt x="331" y="161"/>
                      <a:pt x="327" y="157"/>
                    </a:cubicBezTo>
                    <a:cubicBezTo>
                      <a:pt x="276" y="106"/>
                      <a:pt x="276" y="106"/>
                      <a:pt x="276" y="106"/>
                    </a:cubicBezTo>
                    <a:cubicBezTo>
                      <a:pt x="306" y="89"/>
                      <a:pt x="306" y="89"/>
                      <a:pt x="306" y="89"/>
                    </a:cubicBezTo>
                    <a:cubicBezTo>
                      <a:pt x="309" y="87"/>
                      <a:pt x="311" y="83"/>
                      <a:pt x="311" y="79"/>
                    </a:cubicBezTo>
                    <a:cubicBezTo>
                      <a:pt x="310" y="75"/>
                      <a:pt x="308" y="72"/>
                      <a:pt x="304" y="71"/>
                    </a:cubicBezTo>
                    <a:cubicBezTo>
                      <a:pt x="290" y="66"/>
                      <a:pt x="290" y="66"/>
                      <a:pt x="290" y="66"/>
                    </a:cubicBezTo>
                    <a:cubicBezTo>
                      <a:pt x="299" y="60"/>
                      <a:pt x="306" y="49"/>
                      <a:pt x="306" y="36"/>
                    </a:cubicBezTo>
                    <a:cubicBezTo>
                      <a:pt x="306" y="16"/>
                      <a:pt x="289" y="0"/>
                      <a:pt x="269" y="0"/>
                    </a:cubicBezTo>
                    <a:cubicBezTo>
                      <a:pt x="37" y="0"/>
                      <a:pt x="37" y="0"/>
                      <a:pt x="37" y="0"/>
                    </a:cubicBezTo>
                    <a:cubicBezTo>
                      <a:pt x="16" y="0"/>
                      <a:pt x="0" y="16"/>
                      <a:pt x="0" y="36"/>
                    </a:cubicBezTo>
                    <a:cubicBezTo>
                      <a:pt x="0" y="57"/>
                      <a:pt x="16" y="73"/>
                      <a:pt x="37" y="73"/>
                    </a:cubicBezTo>
                    <a:close/>
                    <a:moveTo>
                      <a:pt x="262" y="91"/>
                    </a:moveTo>
                    <a:cubicBezTo>
                      <a:pt x="257" y="94"/>
                      <a:pt x="254" y="98"/>
                      <a:pt x="254" y="103"/>
                    </a:cubicBezTo>
                    <a:cubicBezTo>
                      <a:pt x="253" y="109"/>
                      <a:pt x="255" y="114"/>
                      <a:pt x="258" y="118"/>
                    </a:cubicBezTo>
                    <a:cubicBezTo>
                      <a:pt x="305" y="165"/>
                      <a:pt x="305" y="165"/>
                      <a:pt x="305" y="165"/>
                    </a:cubicBezTo>
                    <a:cubicBezTo>
                      <a:pt x="285" y="185"/>
                      <a:pt x="285" y="185"/>
                      <a:pt x="285" y="185"/>
                    </a:cubicBezTo>
                    <a:cubicBezTo>
                      <a:pt x="238" y="138"/>
                      <a:pt x="238" y="138"/>
                      <a:pt x="238" y="138"/>
                    </a:cubicBezTo>
                    <a:cubicBezTo>
                      <a:pt x="235" y="135"/>
                      <a:pt x="231" y="133"/>
                      <a:pt x="226" y="133"/>
                    </a:cubicBezTo>
                    <a:cubicBezTo>
                      <a:pt x="226" y="133"/>
                      <a:pt x="224" y="133"/>
                      <a:pt x="224" y="133"/>
                    </a:cubicBezTo>
                    <a:cubicBezTo>
                      <a:pt x="219" y="134"/>
                      <a:pt x="214" y="137"/>
                      <a:pt x="212" y="141"/>
                    </a:cubicBezTo>
                    <a:cubicBezTo>
                      <a:pt x="204" y="155"/>
                      <a:pt x="204" y="155"/>
                      <a:pt x="204" y="155"/>
                    </a:cubicBezTo>
                    <a:cubicBezTo>
                      <a:pt x="172" y="51"/>
                      <a:pt x="172" y="51"/>
                      <a:pt x="172" y="51"/>
                    </a:cubicBezTo>
                    <a:cubicBezTo>
                      <a:pt x="276" y="83"/>
                      <a:pt x="276" y="83"/>
                      <a:pt x="276" y="83"/>
                    </a:cubicBezTo>
                    <a:lnTo>
                      <a:pt x="262" y="91"/>
                    </a:lnTo>
                    <a:close/>
                    <a:moveTo>
                      <a:pt x="37" y="20"/>
                    </a:moveTo>
                    <a:cubicBezTo>
                      <a:pt x="269" y="20"/>
                      <a:pt x="269" y="20"/>
                      <a:pt x="269" y="20"/>
                    </a:cubicBezTo>
                    <a:cubicBezTo>
                      <a:pt x="278" y="20"/>
                      <a:pt x="285" y="27"/>
                      <a:pt x="285" y="36"/>
                    </a:cubicBezTo>
                    <a:cubicBezTo>
                      <a:pt x="285" y="46"/>
                      <a:pt x="278" y="53"/>
                      <a:pt x="269" y="53"/>
                    </a:cubicBezTo>
                    <a:cubicBezTo>
                      <a:pt x="246" y="53"/>
                      <a:pt x="246" y="53"/>
                      <a:pt x="246" y="53"/>
                    </a:cubicBezTo>
                    <a:cubicBezTo>
                      <a:pt x="160" y="27"/>
                      <a:pt x="160" y="27"/>
                      <a:pt x="160" y="27"/>
                    </a:cubicBezTo>
                    <a:cubicBezTo>
                      <a:pt x="156" y="26"/>
                      <a:pt x="152" y="27"/>
                      <a:pt x="150" y="29"/>
                    </a:cubicBezTo>
                    <a:cubicBezTo>
                      <a:pt x="147" y="32"/>
                      <a:pt x="146" y="36"/>
                      <a:pt x="147" y="39"/>
                    </a:cubicBezTo>
                    <a:cubicBezTo>
                      <a:pt x="152" y="53"/>
                      <a:pt x="152" y="53"/>
                      <a:pt x="152" y="53"/>
                    </a:cubicBezTo>
                    <a:cubicBezTo>
                      <a:pt x="37" y="53"/>
                      <a:pt x="37" y="53"/>
                      <a:pt x="37" y="53"/>
                    </a:cubicBezTo>
                    <a:cubicBezTo>
                      <a:pt x="27" y="53"/>
                      <a:pt x="20" y="46"/>
                      <a:pt x="20" y="36"/>
                    </a:cubicBezTo>
                    <a:cubicBezTo>
                      <a:pt x="20" y="27"/>
                      <a:pt x="27" y="20"/>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32" name="Group 31">
            <a:extLst>
              <a:ext uri="{FF2B5EF4-FFF2-40B4-BE49-F238E27FC236}">
                <a16:creationId xmlns:a16="http://schemas.microsoft.com/office/drawing/2014/main" id="{47EC89A9-D450-418C-A308-6F7AB1011749}"/>
              </a:ext>
            </a:extLst>
          </p:cNvPr>
          <p:cNvGrpSpPr/>
          <p:nvPr/>
        </p:nvGrpSpPr>
        <p:grpSpPr>
          <a:xfrm>
            <a:off x="3815139" y="1452822"/>
            <a:ext cx="1513722" cy="1303619"/>
            <a:chOff x="5086852" y="1933922"/>
            <a:chExt cx="2018296" cy="1738158"/>
          </a:xfrm>
        </p:grpSpPr>
        <p:sp>
          <p:nvSpPr>
            <p:cNvPr id="33" name="Rectangle 32">
              <a:extLst>
                <a:ext uri="{FF2B5EF4-FFF2-40B4-BE49-F238E27FC236}">
                  <a16:creationId xmlns:a16="http://schemas.microsoft.com/office/drawing/2014/main" id="{264E5B19-FC2E-4735-B80C-99F678B8A1C6}"/>
                </a:ext>
              </a:extLst>
            </p:cNvPr>
            <p:cNvSpPr/>
            <p:nvPr/>
          </p:nvSpPr>
          <p:spPr>
            <a:xfrm>
              <a:off x="5086852" y="1933922"/>
              <a:ext cx="2018296" cy="17381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Light" panose="020F0302020204030204"/>
              </a:endParaRPr>
            </a:p>
          </p:txBody>
        </p:sp>
        <p:sp>
          <p:nvSpPr>
            <p:cNvPr id="34" name="TextBox 33">
              <a:extLst>
                <a:ext uri="{FF2B5EF4-FFF2-40B4-BE49-F238E27FC236}">
                  <a16:creationId xmlns:a16="http://schemas.microsoft.com/office/drawing/2014/main" id="{08B9CE74-A13F-4A2F-8742-8D8181D83A10}"/>
                </a:ext>
              </a:extLst>
            </p:cNvPr>
            <p:cNvSpPr txBox="1"/>
            <p:nvPr/>
          </p:nvSpPr>
          <p:spPr>
            <a:xfrm>
              <a:off x="5174564" y="2920199"/>
              <a:ext cx="1842873" cy="415572"/>
            </a:xfrm>
            <a:prstGeom prst="rect">
              <a:avLst/>
            </a:prstGeom>
            <a:noFill/>
            <a:ln>
              <a:noFill/>
            </a:ln>
          </p:spPr>
          <p:txBody>
            <a:bodyPr wrap="square" lIns="0" tIns="0" rIns="0" bIns="0" rtlCol="0">
              <a:noAutofit/>
            </a:bodyPr>
            <a:lstStyle/>
            <a:p>
              <a:pPr lvl="0" algn="ctr">
                <a:lnSpc>
                  <a:spcPct val="85000"/>
                </a:lnSpc>
                <a:defRPr/>
              </a:pPr>
              <a:r>
                <a:rPr lang="en-US" sz="1600" dirty="0">
                  <a:ea typeface="Lato Thin" charset="0"/>
                  <a:cs typeface="Lato Thin" charset="0"/>
                </a:rPr>
                <a:t>Program</a:t>
              </a:r>
            </a:p>
            <a:p>
              <a:pPr lvl="0" algn="ctr">
                <a:lnSpc>
                  <a:spcPct val="85000"/>
                </a:lnSpc>
                <a:defRPr/>
              </a:pPr>
              <a:r>
                <a:rPr lang="en-US" sz="1600" dirty="0">
                  <a:ea typeface="Lato Thin" charset="0"/>
                  <a:cs typeface="Lato Thin" charset="0"/>
                </a:rPr>
                <a:t>utilization</a:t>
              </a:r>
            </a:p>
          </p:txBody>
        </p:sp>
        <p:grpSp>
          <p:nvGrpSpPr>
            <p:cNvPr id="35" name="Group 121">
              <a:extLst>
                <a:ext uri="{FF2B5EF4-FFF2-40B4-BE49-F238E27FC236}">
                  <a16:creationId xmlns:a16="http://schemas.microsoft.com/office/drawing/2014/main" id="{6D6E950F-1C35-4A94-A612-92132545D197}"/>
                </a:ext>
              </a:extLst>
            </p:cNvPr>
            <p:cNvGrpSpPr>
              <a:grpSpLocks noChangeAspect="1"/>
            </p:cNvGrpSpPr>
            <p:nvPr/>
          </p:nvGrpSpPr>
          <p:grpSpPr bwMode="auto">
            <a:xfrm>
              <a:off x="5864525" y="2259294"/>
              <a:ext cx="426100" cy="571498"/>
              <a:chOff x="1597" y="2408"/>
              <a:chExt cx="422" cy="566"/>
            </a:xfrm>
            <a:solidFill>
              <a:schemeClr val="tx1"/>
            </a:solidFill>
          </p:grpSpPr>
          <p:sp>
            <p:nvSpPr>
              <p:cNvPr id="36" name="Freeform 122">
                <a:extLst>
                  <a:ext uri="{FF2B5EF4-FFF2-40B4-BE49-F238E27FC236}">
                    <a16:creationId xmlns:a16="http://schemas.microsoft.com/office/drawing/2014/main" id="{7D53D6FA-5037-4925-9B12-B800198CAA1D}"/>
                  </a:ext>
                </a:extLst>
              </p:cNvPr>
              <p:cNvSpPr>
                <a:spLocks noEditPoints="1"/>
              </p:cNvSpPr>
              <p:nvPr/>
            </p:nvSpPr>
            <p:spPr bwMode="auto">
              <a:xfrm>
                <a:off x="1597" y="2408"/>
                <a:ext cx="422" cy="566"/>
              </a:xfrm>
              <a:custGeom>
                <a:avLst/>
                <a:gdLst>
                  <a:gd name="T0" fmla="*/ 256 w 512"/>
                  <a:gd name="T1" fmla="*/ 0 h 685"/>
                  <a:gd name="T2" fmla="*/ 0 w 512"/>
                  <a:gd name="T3" fmla="*/ 258 h 685"/>
                  <a:gd name="T4" fmla="*/ 251 w 512"/>
                  <a:gd name="T5" fmla="*/ 682 h 685"/>
                  <a:gd name="T6" fmla="*/ 256 w 512"/>
                  <a:gd name="T7" fmla="*/ 685 h 685"/>
                  <a:gd name="T8" fmla="*/ 261 w 512"/>
                  <a:gd name="T9" fmla="*/ 682 h 685"/>
                  <a:gd name="T10" fmla="*/ 512 w 512"/>
                  <a:gd name="T11" fmla="*/ 258 h 685"/>
                  <a:gd name="T12" fmla="*/ 256 w 512"/>
                  <a:gd name="T13" fmla="*/ 0 h 685"/>
                  <a:gd name="T14" fmla="*/ 256 w 512"/>
                  <a:gd name="T15" fmla="*/ 667 h 685"/>
                  <a:gd name="T16" fmla="*/ 15 w 512"/>
                  <a:gd name="T17" fmla="*/ 258 h 685"/>
                  <a:gd name="T18" fmla="*/ 256 w 512"/>
                  <a:gd name="T19" fmla="*/ 14 h 685"/>
                  <a:gd name="T20" fmla="*/ 497 w 512"/>
                  <a:gd name="T21" fmla="*/ 258 h 685"/>
                  <a:gd name="T22" fmla="*/ 256 w 512"/>
                  <a:gd name="T23" fmla="*/ 66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2" h="685">
                    <a:moveTo>
                      <a:pt x="256" y="0"/>
                    </a:moveTo>
                    <a:cubicBezTo>
                      <a:pt x="115" y="0"/>
                      <a:pt x="0" y="116"/>
                      <a:pt x="0" y="258"/>
                    </a:cubicBezTo>
                    <a:cubicBezTo>
                      <a:pt x="0" y="398"/>
                      <a:pt x="240" y="671"/>
                      <a:pt x="251" y="682"/>
                    </a:cubicBezTo>
                    <a:cubicBezTo>
                      <a:pt x="252" y="684"/>
                      <a:pt x="254" y="685"/>
                      <a:pt x="256" y="685"/>
                    </a:cubicBezTo>
                    <a:cubicBezTo>
                      <a:pt x="258" y="685"/>
                      <a:pt x="260" y="684"/>
                      <a:pt x="261" y="682"/>
                    </a:cubicBezTo>
                    <a:cubicBezTo>
                      <a:pt x="272" y="671"/>
                      <a:pt x="512" y="398"/>
                      <a:pt x="512" y="258"/>
                    </a:cubicBezTo>
                    <a:cubicBezTo>
                      <a:pt x="512" y="116"/>
                      <a:pt x="397" y="0"/>
                      <a:pt x="256" y="0"/>
                    </a:cubicBezTo>
                    <a:close/>
                    <a:moveTo>
                      <a:pt x="256" y="667"/>
                    </a:moveTo>
                    <a:cubicBezTo>
                      <a:pt x="220" y="625"/>
                      <a:pt x="15" y="381"/>
                      <a:pt x="15" y="258"/>
                    </a:cubicBezTo>
                    <a:cubicBezTo>
                      <a:pt x="15" y="124"/>
                      <a:pt x="123" y="14"/>
                      <a:pt x="256" y="14"/>
                    </a:cubicBezTo>
                    <a:cubicBezTo>
                      <a:pt x="389" y="14"/>
                      <a:pt x="497" y="124"/>
                      <a:pt x="497" y="258"/>
                    </a:cubicBezTo>
                    <a:cubicBezTo>
                      <a:pt x="497" y="381"/>
                      <a:pt x="292" y="625"/>
                      <a:pt x="256" y="6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7" name="Freeform 123">
                <a:extLst>
                  <a:ext uri="{FF2B5EF4-FFF2-40B4-BE49-F238E27FC236}">
                    <a16:creationId xmlns:a16="http://schemas.microsoft.com/office/drawing/2014/main" id="{D79161A8-9AF9-4BAE-BCB8-12C367D3AE23}"/>
                  </a:ext>
                </a:extLst>
              </p:cNvPr>
              <p:cNvSpPr>
                <a:spLocks noEditPoints="1"/>
              </p:cNvSpPr>
              <p:nvPr/>
            </p:nvSpPr>
            <p:spPr bwMode="auto">
              <a:xfrm>
                <a:off x="1644" y="2468"/>
                <a:ext cx="328" cy="332"/>
              </a:xfrm>
              <a:custGeom>
                <a:avLst/>
                <a:gdLst>
                  <a:gd name="T0" fmla="*/ 199 w 398"/>
                  <a:gd name="T1" fmla="*/ 0 h 402"/>
                  <a:gd name="T2" fmla="*/ 0 w 398"/>
                  <a:gd name="T3" fmla="*/ 201 h 402"/>
                  <a:gd name="T4" fmla="*/ 199 w 398"/>
                  <a:gd name="T5" fmla="*/ 402 h 402"/>
                  <a:gd name="T6" fmla="*/ 398 w 398"/>
                  <a:gd name="T7" fmla="*/ 201 h 402"/>
                  <a:gd name="T8" fmla="*/ 199 w 398"/>
                  <a:gd name="T9" fmla="*/ 0 h 402"/>
                  <a:gd name="T10" fmla="*/ 199 w 398"/>
                  <a:gd name="T11" fmla="*/ 387 h 402"/>
                  <a:gd name="T12" fmla="*/ 15 w 398"/>
                  <a:gd name="T13" fmla="*/ 201 h 402"/>
                  <a:gd name="T14" fmla="*/ 199 w 398"/>
                  <a:gd name="T15" fmla="*/ 15 h 402"/>
                  <a:gd name="T16" fmla="*/ 383 w 398"/>
                  <a:gd name="T17" fmla="*/ 201 h 402"/>
                  <a:gd name="T18" fmla="*/ 199 w 398"/>
                  <a:gd name="T19" fmla="*/ 387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402">
                    <a:moveTo>
                      <a:pt x="199" y="0"/>
                    </a:moveTo>
                    <a:cubicBezTo>
                      <a:pt x="89" y="0"/>
                      <a:pt x="0" y="90"/>
                      <a:pt x="0" y="201"/>
                    </a:cubicBezTo>
                    <a:cubicBezTo>
                      <a:pt x="0" y="312"/>
                      <a:pt x="89" y="402"/>
                      <a:pt x="199" y="402"/>
                    </a:cubicBezTo>
                    <a:cubicBezTo>
                      <a:pt x="309" y="402"/>
                      <a:pt x="398" y="312"/>
                      <a:pt x="398" y="201"/>
                    </a:cubicBezTo>
                    <a:cubicBezTo>
                      <a:pt x="398" y="90"/>
                      <a:pt x="309" y="0"/>
                      <a:pt x="199" y="0"/>
                    </a:cubicBezTo>
                    <a:close/>
                    <a:moveTo>
                      <a:pt x="199" y="387"/>
                    </a:moveTo>
                    <a:cubicBezTo>
                      <a:pt x="97" y="387"/>
                      <a:pt x="15" y="304"/>
                      <a:pt x="15" y="201"/>
                    </a:cubicBezTo>
                    <a:cubicBezTo>
                      <a:pt x="15" y="98"/>
                      <a:pt x="97" y="15"/>
                      <a:pt x="199" y="15"/>
                    </a:cubicBezTo>
                    <a:cubicBezTo>
                      <a:pt x="301" y="15"/>
                      <a:pt x="383" y="98"/>
                      <a:pt x="383" y="201"/>
                    </a:cubicBezTo>
                    <a:cubicBezTo>
                      <a:pt x="383" y="304"/>
                      <a:pt x="301" y="387"/>
                      <a:pt x="199" y="3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8" name="Freeform 124">
                <a:extLst>
                  <a:ext uri="{FF2B5EF4-FFF2-40B4-BE49-F238E27FC236}">
                    <a16:creationId xmlns:a16="http://schemas.microsoft.com/office/drawing/2014/main" id="{8EAC3523-504B-4CD2-A67C-A975114450C0}"/>
                  </a:ext>
                </a:extLst>
              </p:cNvPr>
              <p:cNvSpPr>
                <a:spLocks noEditPoints="1"/>
              </p:cNvSpPr>
              <p:nvPr/>
            </p:nvSpPr>
            <p:spPr bwMode="auto">
              <a:xfrm>
                <a:off x="1696" y="2553"/>
                <a:ext cx="231" cy="160"/>
              </a:xfrm>
              <a:custGeom>
                <a:avLst/>
                <a:gdLst>
                  <a:gd name="T0" fmla="*/ 281 w 281"/>
                  <a:gd name="T1" fmla="*/ 105 h 194"/>
                  <a:gd name="T2" fmla="*/ 271 w 281"/>
                  <a:gd name="T3" fmla="*/ 94 h 194"/>
                  <a:gd name="T4" fmla="*/ 271 w 281"/>
                  <a:gd name="T5" fmla="*/ 85 h 194"/>
                  <a:gd name="T6" fmla="*/ 233 w 281"/>
                  <a:gd name="T7" fmla="*/ 47 h 194"/>
                  <a:gd name="T8" fmla="*/ 109 w 281"/>
                  <a:gd name="T9" fmla="*/ 47 h 194"/>
                  <a:gd name="T10" fmla="*/ 82 w 281"/>
                  <a:gd name="T11" fmla="*/ 29 h 194"/>
                  <a:gd name="T12" fmla="*/ 64 w 281"/>
                  <a:gd name="T13" fmla="*/ 29 h 194"/>
                  <a:gd name="T14" fmla="*/ 48 w 281"/>
                  <a:gd name="T15" fmla="*/ 34 h 194"/>
                  <a:gd name="T16" fmla="*/ 48 w 281"/>
                  <a:gd name="T17" fmla="*/ 14 h 194"/>
                  <a:gd name="T18" fmla="*/ 34 w 281"/>
                  <a:gd name="T19" fmla="*/ 0 h 194"/>
                  <a:gd name="T20" fmla="*/ 15 w 281"/>
                  <a:gd name="T21" fmla="*/ 0 h 194"/>
                  <a:gd name="T22" fmla="*/ 0 w 281"/>
                  <a:gd name="T23" fmla="*/ 14 h 194"/>
                  <a:gd name="T24" fmla="*/ 0 w 281"/>
                  <a:gd name="T25" fmla="*/ 180 h 194"/>
                  <a:gd name="T26" fmla="*/ 15 w 281"/>
                  <a:gd name="T27" fmla="*/ 194 h 194"/>
                  <a:gd name="T28" fmla="*/ 34 w 281"/>
                  <a:gd name="T29" fmla="*/ 194 h 194"/>
                  <a:gd name="T30" fmla="*/ 48 w 281"/>
                  <a:gd name="T31" fmla="*/ 180 h 194"/>
                  <a:gd name="T32" fmla="*/ 48 w 281"/>
                  <a:gd name="T33" fmla="*/ 147 h 194"/>
                  <a:gd name="T34" fmla="*/ 233 w 281"/>
                  <a:gd name="T35" fmla="*/ 147 h 194"/>
                  <a:gd name="T36" fmla="*/ 233 w 281"/>
                  <a:gd name="T37" fmla="*/ 180 h 194"/>
                  <a:gd name="T38" fmla="*/ 248 w 281"/>
                  <a:gd name="T39" fmla="*/ 194 h 194"/>
                  <a:gd name="T40" fmla="*/ 267 w 281"/>
                  <a:gd name="T41" fmla="*/ 194 h 194"/>
                  <a:gd name="T42" fmla="*/ 281 w 281"/>
                  <a:gd name="T43" fmla="*/ 180 h 194"/>
                  <a:gd name="T44" fmla="*/ 281 w 281"/>
                  <a:gd name="T45" fmla="*/ 109 h 194"/>
                  <a:gd name="T46" fmla="*/ 281 w 281"/>
                  <a:gd name="T47" fmla="*/ 105 h 194"/>
                  <a:gd name="T48" fmla="*/ 256 w 281"/>
                  <a:gd name="T49" fmla="*/ 85 h 194"/>
                  <a:gd name="T50" fmla="*/ 256 w 281"/>
                  <a:gd name="T51" fmla="*/ 94 h 194"/>
                  <a:gd name="T52" fmla="*/ 112 w 281"/>
                  <a:gd name="T53" fmla="*/ 94 h 194"/>
                  <a:gd name="T54" fmla="*/ 112 w 281"/>
                  <a:gd name="T55" fmla="*/ 61 h 194"/>
                  <a:gd name="T56" fmla="*/ 233 w 281"/>
                  <a:gd name="T57" fmla="*/ 61 h 194"/>
                  <a:gd name="T58" fmla="*/ 256 w 281"/>
                  <a:gd name="T59" fmla="*/ 85 h 194"/>
                  <a:gd name="T60" fmla="*/ 48 w 281"/>
                  <a:gd name="T61" fmla="*/ 59 h 194"/>
                  <a:gd name="T62" fmla="*/ 64 w 281"/>
                  <a:gd name="T63" fmla="*/ 44 h 194"/>
                  <a:gd name="T64" fmla="*/ 82 w 281"/>
                  <a:gd name="T65" fmla="*/ 44 h 194"/>
                  <a:gd name="T66" fmla="*/ 97 w 281"/>
                  <a:gd name="T67" fmla="*/ 59 h 194"/>
                  <a:gd name="T68" fmla="*/ 97 w 281"/>
                  <a:gd name="T69" fmla="*/ 94 h 194"/>
                  <a:gd name="T70" fmla="*/ 48 w 281"/>
                  <a:gd name="T71" fmla="*/ 94 h 194"/>
                  <a:gd name="T72" fmla="*/ 48 w 281"/>
                  <a:gd name="T73" fmla="*/ 60 h 194"/>
                  <a:gd name="T74" fmla="*/ 48 w 281"/>
                  <a:gd name="T75" fmla="*/ 59 h 194"/>
                  <a:gd name="T76" fmla="*/ 248 w 281"/>
                  <a:gd name="T77" fmla="*/ 180 h 194"/>
                  <a:gd name="T78" fmla="*/ 248 w 281"/>
                  <a:gd name="T79" fmla="*/ 140 h 194"/>
                  <a:gd name="T80" fmla="*/ 241 w 281"/>
                  <a:gd name="T81" fmla="*/ 133 h 194"/>
                  <a:gd name="T82" fmla="*/ 41 w 281"/>
                  <a:gd name="T83" fmla="*/ 133 h 194"/>
                  <a:gd name="T84" fmla="*/ 34 w 281"/>
                  <a:gd name="T85" fmla="*/ 140 h 194"/>
                  <a:gd name="T86" fmla="*/ 34 w 281"/>
                  <a:gd name="T87" fmla="*/ 180 h 194"/>
                  <a:gd name="T88" fmla="*/ 15 w 281"/>
                  <a:gd name="T89" fmla="*/ 180 h 194"/>
                  <a:gd name="T90" fmla="*/ 15 w 281"/>
                  <a:gd name="T91" fmla="*/ 15 h 194"/>
                  <a:gd name="T92" fmla="*/ 34 w 281"/>
                  <a:gd name="T93" fmla="*/ 14 h 194"/>
                  <a:gd name="T94" fmla="*/ 34 w 281"/>
                  <a:gd name="T95" fmla="*/ 101 h 194"/>
                  <a:gd name="T96" fmla="*/ 41 w 281"/>
                  <a:gd name="T97" fmla="*/ 108 h 194"/>
                  <a:gd name="T98" fmla="*/ 267 w 281"/>
                  <a:gd name="T99" fmla="*/ 108 h 194"/>
                  <a:gd name="T100" fmla="*/ 267 w 281"/>
                  <a:gd name="T101" fmla="*/ 109 h 194"/>
                  <a:gd name="T102" fmla="*/ 267 w 281"/>
                  <a:gd name="T103" fmla="*/ 180 h 194"/>
                  <a:gd name="T104" fmla="*/ 248 w 281"/>
                  <a:gd name="T105" fmla="*/ 18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194">
                    <a:moveTo>
                      <a:pt x="281" y="105"/>
                    </a:moveTo>
                    <a:cubicBezTo>
                      <a:pt x="280" y="100"/>
                      <a:pt x="276" y="96"/>
                      <a:pt x="271" y="94"/>
                    </a:cubicBezTo>
                    <a:cubicBezTo>
                      <a:pt x="271" y="85"/>
                      <a:pt x="271" y="85"/>
                      <a:pt x="271" y="85"/>
                    </a:cubicBezTo>
                    <a:cubicBezTo>
                      <a:pt x="271" y="64"/>
                      <a:pt x="254" y="47"/>
                      <a:pt x="233" y="47"/>
                    </a:cubicBezTo>
                    <a:cubicBezTo>
                      <a:pt x="109" y="47"/>
                      <a:pt x="109" y="47"/>
                      <a:pt x="109" y="47"/>
                    </a:cubicBezTo>
                    <a:cubicBezTo>
                      <a:pt x="104" y="36"/>
                      <a:pt x="94" y="29"/>
                      <a:pt x="82" y="29"/>
                    </a:cubicBezTo>
                    <a:cubicBezTo>
                      <a:pt x="64" y="29"/>
                      <a:pt x="64" y="29"/>
                      <a:pt x="64" y="29"/>
                    </a:cubicBezTo>
                    <a:cubicBezTo>
                      <a:pt x="58" y="29"/>
                      <a:pt x="53" y="31"/>
                      <a:pt x="48" y="34"/>
                    </a:cubicBezTo>
                    <a:cubicBezTo>
                      <a:pt x="48" y="14"/>
                      <a:pt x="48" y="14"/>
                      <a:pt x="48" y="14"/>
                    </a:cubicBezTo>
                    <a:cubicBezTo>
                      <a:pt x="48" y="6"/>
                      <a:pt x="42" y="0"/>
                      <a:pt x="34" y="0"/>
                    </a:cubicBezTo>
                    <a:cubicBezTo>
                      <a:pt x="15" y="0"/>
                      <a:pt x="15" y="0"/>
                      <a:pt x="15" y="0"/>
                    </a:cubicBezTo>
                    <a:cubicBezTo>
                      <a:pt x="7" y="0"/>
                      <a:pt x="0" y="6"/>
                      <a:pt x="0" y="14"/>
                    </a:cubicBezTo>
                    <a:cubicBezTo>
                      <a:pt x="0" y="180"/>
                      <a:pt x="0" y="180"/>
                      <a:pt x="0" y="180"/>
                    </a:cubicBezTo>
                    <a:cubicBezTo>
                      <a:pt x="0" y="188"/>
                      <a:pt x="7" y="194"/>
                      <a:pt x="15" y="194"/>
                    </a:cubicBezTo>
                    <a:cubicBezTo>
                      <a:pt x="34" y="194"/>
                      <a:pt x="34" y="194"/>
                      <a:pt x="34" y="194"/>
                    </a:cubicBezTo>
                    <a:cubicBezTo>
                      <a:pt x="42" y="194"/>
                      <a:pt x="48" y="188"/>
                      <a:pt x="48" y="180"/>
                    </a:cubicBezTo>
                    <a:cubicBezTo>
                      <a:pt x="48" y="147"/>
                      <a:pt x="48" y="147"/>
                      <a:pt x="48" y="147"/>
                    </a:cubicBezTo>
                    <a:cubicBezTo>
                      <a:pt x="233" y="147"/>
                      <a:pt x="233" y="147"/>
                      <a:pt x="233" y="147"/>
                    </a:cubicBezTo>
                    <a:cubicBezTo>
                      <a:pt x="233" y="180"/>
                      <a:pt x="233" y="180"/>
                      <a:pt x="233" y="180"/>
                    </a:cubicBezTo>
                    <a:cubicBezTo>
                      <a:pt x="233" y="188"/>
                      <a:pt x="240" y="194"/>
                      <a:pt x="248" y="194"/>
                    </a:cubicBezTo>
                    <a:cubicBezTo>
                      <a:pt x="267" y="194"/>
                      <a:pt x="267" y="194"/>
                      <a:pt x="267" y="194"/>
                    </a:cubicBezTo>
                    <a:cubicBezTo>
                      <a:pt x="275" y="194"/>
                      <a:pt x="281" y="188"/>
                      <a:pt x="281" y="180"/>
                    </a:cubicBezTo>
                    <a:cubicBezTo>
                      <a:pt x="281" y="109"/>
                      <a:pt x="281" y="109"/>
                      <a:pt x="281" y="109"/>
                    </a:cubicBezTo>
                    <a:cubicBezTo>
                      <a:pt x="281" y="108"/>
                      <a:pt x="281" y="107"/>
                      <a:pt x="281" y="105"/>
                    </a:cubicBezTo>
                    <a:close/>
                    <a:moveTo>
                      <a:pt x="256" y="85"/>
                    </a:moveTo>
                    <a:cubicBezTo>
                      <a:pt x="256" y="94"/>
                      <a:pt x="256" y="94"/>
                      <a:pt x="256" y="94"/>
                    </a:cubicBezTo>
                    <a:cubicBezTo>
                      <a:pt x="112" y="94"/>
                      <a:pt x="112" y="94"/>
                      <a:pt x="112" y="94"/>
                    </a:cubicBezTo>
                    <a:cubicBezTo>
                      <a:pt x="112" y="61"/>
                      <a:pt x="112" y="61"/>
                      <a:pt x="112" y="61"/>
                    </a:cubicBezTo>
                    <a:cubicBezTo>
                      <a:pt x="233" y="61"/>
                      <a:pt x="233" y="61"/>
                      <a:pt x="233" y="61"/>
                    </a:cubicBezTo>
                    <a:cubicBezTo>
                      <a:pt x="246" y="61"/>
                      <a:pt x="256" y="72"/>
                      <a:pt x="256" y="85"/>
                    </a:cubicBezTo>
                    <a:close/>
                    <a:moveTo>
                      <a:pt x="48" y="59"/>
                    </a:moveTo>
                    <a:cubicBezTo>
                      <a:pt x="48" y="51"/>
                      <a:pt x="55" y="44"/>
                      <a:pt x="64" y="44"/>
                    </a:cubicBezTo>
                    <a:cubicBezTo>
                      <a:pt x="82" y="44"/>
                      <a:pt x="82" y="44"/>
                      <a:pt x="82" y="44"/>
                    </a:cubicBezTo>
                    <a:cubicBezTo>
                      <a:pt x="90" y="44"/>
                      <a:pt x="97" y="51"/>
                      <a:pt x="97" y="59"/>
                    </a:cubicBezTo>
                    <a:cubicBezTo>
                      <a:pt x="97" y="94"/>
                      <a:pt x="97" y="94"/>
                      <a:pt x="97" y="94"/>
                    </a:cubicBezTo>
                    <a:cubicBezTo>
                      <a:pt x="48" y="94"/>
                      <a:pt x="48" y="94"/>
                      <a:pt x="48" y="94"/>
                    </a:cubicBezTo>
                    <a:cubicBezTo>
                      <a:pt x="48" y="60"/>
                      <a:pt x="48" y="60"/>
                      <a:pt x="48" y="60"/>
                    </a:cubicBezTo>
                    <a:cubicBezTo>
                      <a:pt x="48" y="60"/>
                      <a:pt x="48" y="60"/>
                      <a:pt x="48" y="59"/>
                    </a:cubicBezTo>
                    <a:close/>
                    <a:moveTo>
                      <a:pt x="248" y="180"/>
                    </a:moveTo>
                    <a:cubicBezTo>
                      <a:pt x="248" y="140"/>
                      <a:pt x="248" y="140"/>
                      <a:pt x="248" y="140"/>
                    </a:cubicBezTo>
                    <a:cubicBezTo>
                      <a:pt x="248" y="136"/>
                      <a:pt x="245" y="133"/>
                      <a:pt x="241" y="133"/>
                    </a:cubicBezTo>
                    <a:cubicBezTo>
                      <a:pt x="41" y="133"/>
                      <a:pt x="41" y="133"/>
                      <a:pt x="41" y="133"/>
                    </a:cubicBezTo>
                    <a:cubicBezTo>
                      <a:pt x="37" y="133"/>
                      <a:pt x="34" y="136"/>
                      <a:pt x="34" y="140"/>
                    </a:cubicBezTo>
                    <a:cubicBezTo>
                      <a:pt x="34" y="180"/>
                      <a:pt x="34" y="180"/>
                      <a:pt x="34" y="180"/>
                    </a:cubicBezTo>
                    <a:cubicBezTo>
                      <a:pt x="15" y="180"/>
                      <a:pt x="15" y="180"/>
                      <a:pt x="15" y="180"/>
                    </a:cubicBezTo>
                    <a:cubicBezTo>
                      <a:pt x="15" y="15"/>
                      <a:pt x="15" y="15"/>
                      <a:pt x="15" y="15"/>
                    </a:cubicBezTo>
                    <a:cubicBezTo>
                      <a:pt x="34" y="14"/>
                      <a:pt x="34" y="14"/>
                      <a:pt x="34" y="14"/>
                    </a:cubicBezTo>
                    <a:cubicBezTo>
                      <a:pt x="34" y="101"/>
                      <a:pt x="34" y="101"/>
                      <a:pt x="34" y="101"/>
                    </a:cubicBezTo>
                    <a:cubicBezTo>
                      <a:pt x="34" y="105"/>
                      <a:pt x="37" y="108"/>
                      <a:pt x="41" y="108"/>
                    </a:cubicBezTo>
                    <a:cubicBezTo>
                      <a:pt x="267" y="108"/>
                      <a:pt x="267" y="108"/>
                      <a:pt x="267" y="108"/>
                    </a:cubicBezTo>
                    <a:cubicBezTo>
                      <a:pt x="267" y="108"/>
                      <a:pt x="267" y="109"/>
                      <a:pt x="267" y="109"/>
                    </a:cubicBezTo>
                    <a:cubicBezTo>
                      <a:pt x="267" y="180"/>
                      <a:pt x="267" y="180"/>
                      <a:pt x="267" y="180"/>
                    </a:cubicBezTo>
                    <a:lnTo>
                      <a:pt x="248"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39" name="Group 38">
            <a:extLst>
              <a:ext uri="{FF2B5EF4-FFF2-40B4-BE49-F238E27FC236}">
                <a16:creationId xmlns:a16="http://schemas.microsoft.com/office/drawing/2014/main" id="{3E9C0DA8-CC7A-49AC-B42E-34EA0E37BDF7}"/>
              </a:ext>
            </a:extLst>
          </p:cNvPr>
          <p:cNvGrpSpPr/>
          <p:nvPr/>
        </p:nvGrpSpPr>
        <p:grpSpPr>
          <a:xfrm>
            <a:off x="2206256" y="1452823"/>
            <a:ext cx="1513722" cy="1307549"/>
            <a:chOff x="2941674" y="1933922"/>
            <a:chExt cx="2018296" cy="1743399"/>
          </a:xfrm>
        </p:grpSpPr>
        <p:sp>
          <p:nvSpPr>
            <p:cNvPr id="40" name="Rectangle 39">
              <a:extLst>
                <a:ext uri="{FF2B5EF4-FFF2-40B4-BE49-F238E27FC236}">
                  <a16:creationId xmlns:a16="http://schemas.microsoft.com/office/drawing/2014/main" id="{181AAF7C-1B39-4BBE-A43A-CE2A0886C2FE}"/>
                </a:ext>
              </a:extLst>
            </p:cNvPr>
            <p:cNvSpPr/>
            <p:nvPr/>
          </p:nvSpPr>
          <p:spPr>
            <a:xfrm>
              <a:off x="2941674" y="1933922"/>
              <a:ext cx="2018296" cy="17381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Light" panose="020F0302020204030204"/>
              </a:endParaRPr>
            </a:p>
          </p:txBody>
        </p:sp>
        <p:sp>
          <p:nvSpPr>
            <p:cNvPr id="41" name="TextBox 40">
              <a:extLst>
                <a:ext uri="{FF2B5EF4-FFF2-40B4-BE49-F238E27FC236}">
                  <a16:creationId xmlns:a16="http://schemas.microsoft.com/office/drawing/2014/main" id="{5E39DA54-F13D-4199-A635-C3F9F5390B53}"/>
                </a:ext>
              </a:extLst>
            </p:cNvPr>
            <p:cNvSpPr txBox="1"/>
            <p:nvPr/>
          </p:nvSpPr>
          <p:spPr>
            <a:xfrm>
              <a:off x="3092884" y="2920199"/>
              <a:ext cx="1715876" cy="757122"/>
            </a:xfrm>
            <a:prstGeom prst="rect">
              <a:avLst/>
            </a:prstGeom>
            <a:noFill/>
            <a:ln>
              <a:noFill/>
            </a:ln>
          </p:spPr>
          <p:txBody>
            <a:bodyPr wrap="square" lIns="0" tIns="0" rIns="0" bIns="0" rtlCol="0">
              <a:noAutofit/>
            </a:bodyPr>
            <a:lstStyle/>
            <a:p>
              <a:pPr lvl="0" algn="ctr">
                <a:lnSpc>
                  <a:spcPct val="85000"/>
                </a:lnSpc>
                <a:defRPr/>
              </a:pPr>
              <a:r>
                <a:rPr lang="en-US" sz="1600" dirty="0">
                  <a:ea typeface="Lato Thin" charset="0"/>
                  <a:cs typeface="Lato Thin" charset="0"/>
                </a:rPr>
                <a:t>Program</a:t>
              </a:r>
            </a:p>
            <a:p>
              <a:pPr lvl="0" algn="ctr">
                <a:lnSpc>
                  <a:spcPct val="85000"/>
                </a:lnSpc>
                <a:defRPr/>
              </a:pPr>
              <a:r>
                <a:rPr lang="en-US" sz="1600" dirty="0">
                  <a:ea typeface="Lato Thin" charset="0"/>
                  <a:cs typeface="Lato Thin" charset="0"/>
                </a:rPr>
                <a:t>awareness</a:t>
              </a:r>
            </a:p>
          </p:txBody>
        </p:sp>
        <p:grpSp>
          <p:nvGrpSpPr>
            <p:cNvPr id="42" name="Group 127">
              <a:extLst>
                <a:ext uri="{FF2B5EF4-FFF2-40B4-BE49-F238E27FC236}">
                  <a16:creationId xmlns:a16="http://schemas.microsoft.com/office/drawing/2014/main" id="{A11CF9B6-05A8-4E38-8578-B22DE708DB0E}"/>
                </a:ext>
              </a:extLst>
            </p:cNvPr>
            <p:cNvGrpSpPr>
              <a:grpSpLocks noChangeAspect="1"/>
            </p:cNvGrpSpPr>
            <p:nvPr/>
          </p:nvGrpSpPr>
          <p:grpSpPr bwMode="auto">
            <a:xfrm rot="21192140">
              <a:off x="3659340" y="2282406"/>
              <a:ext cx="635464" cy="493085"/>
              <a:chOff x="2789" y="2509"/>
              <a:chExt cx="607" cy="471"/>
            </a:xfrm>
            <a:solidFill>
              <a:schemeClr val="tx1"/>
            </a:solidFill>
          </p:grpSpPr>
          <p:sp>
            <p:nvSpPr>
              <p:cNvPr id="43" name="Freeform 128">
                <a:extLst>
                  <a:ext uri="{FF2B5EF4-FFF2-40B4-BE49-F238E27FC236}">
                    <a16:creationId xmlns:a16="http://schemas.microsoft.com/office/drawing/2014/main" id="{868E0EAB-FB90-4874-9B76-1CA260915E0B}"/>
                  </a:ext>
                </a:extLst>
              </p:cNvPr>
              <p:cNvSpPr>
                <a:spLocks noEditPoints="1"/>
              </p:cNvSpPr>
              <p:nvPr/>
            </p:nvSpPr>
            <p:spPr bwMode="auto">
              <a:xfrm>
                <a:off x="2789" y="2509"/>
                <a:ext cx="450" cy="471"/>
              </a:xfrm>
              <a:custGeom>
                <a:avLst/>
                <a:gdLst>
                  <a:gd name="T0" fmla="*/ 525 w 535"/>
                  <a:gd name="T1" fmla="*/ 3 h 559"/>
                  <a:gd name="T2" fmla="*/ 508 w 535"/>
                  <a:gd name="T3" fmla="*/ 6 h 559"/>
                  <a:gd name="T4" fmla="*/ 276 w 535"/>
                  <a:gd name="T5" fmla="*/ 137 h 559"/>
                  <a:gd name="T6" fmla="*/ 104 w 535"/>
                  <a:gd name="T7" fmla="*/ 137 h 559"/>
                  <a:gd name="T8" fmla="*/ 64 w 535"/>
                  <a:gd name="T9" fmla="*/ 178 h 559"/>
                  <a:gd name="T10" fmla="*/ 64 w 535"/>
                  <a:gd name="T11" fmla="*/ 196 h 559"/>
                  <a:gd name="T12" fmla="*/ 47 w 535"/>
                  <a:gd name="T13" fmla="*/ 196 h 559"/>
                  <a:gd name="T14" fmla="*/ 0 w 535"/>
                  <a:gd name="T15" fmla="*/ 243 h 559"/>
                  <a:gd name="T16" fmla="*/ 47 w 535"/>
                  <a:gd name="T17" fmla="*/ 289 h 559"/>
                  <a:gd name="T18" fmla="*/ 64 w 535"/>
                  <a:gd name="T19" fmla="*/ 289 h 559"/>
                  <a:gd name="T20" fmla="*/ 64 w 535"/>
                  <a:gd name="T21" fmla="*/ 315 h 559"/>
                  <a:gd name="T22" fmla="*/ 104 w 535"/>
                  <a:gd name="T23" fmla="*/ 355 h 559"/>
                  <a:gd name="T24" fmla="*/ 127 w 535"/>
                  <a:gd name="T25" fmla="*/ 355 h 559"/>
                  <a:gd name="T26" fmla="*/ 163 w 535"/>
                  <a:gd name="T27" fmla="*/ 524 h 559"/>
                  <a:gd name="T28" fmla="*/ 182 w 535"/>
                  <a:gd name="T29" fmla="*/ 552 h 559"/>
                  <a:gd name="T30" fmla="*/ 206 w 535"/>
                  <a:gd name="T31" fmla="*/ 559 h 559"/>
                  <a:gd name="T32" fmla="*/ 215 w 535"/>
                  <a:gd name="T33" fmla="*/ 558 h 559"/>
                  <a:gd name="T34" fmla="*/ 243 w 535"/>
                  <a:gd name="T35" fmla="*/ 539 h 559"/>
                  <a:gd name="T36" fmla="*/ 249 w 535"/>
                  <a:gd name="T37" fmla="*/ 506 h 559"/>
                  <a:gd name="T38" fmla="*/ 217 w 535"/>
                  <a:gd name="T39" fmla="*/ 355 h 559"/>
                  <a:gd name="T40" fmla="*/ 265 w 535"/>
                  <a:gd name="T41" fmla="*/ 355 h 559"/>
                  <a:gd name="T42" fmla="*/ 266 w 535"/>
                  <a:gd name="T43" fmla="*/ 356 h 559"/>
                  <a:gd name="T44" fmla="*/ 268 w 535"/>
                  <a:gd name="T45" fmla="*/ 355 h 559"/>
                  <a:gd name="T46" fmla="*/ 276 w 535"/>
                  <a:gd name="T47" fmla="*/ 355 h 559"/>
                  <a:gd name="T48" fmla="*/ 508 w 535"/>
                  <a:gd name="T49" fmla="*/ 485 h 559"/>
                  <a:gd name="T50" fmla="*/ 519 w 535"/>
                  <a:gd name="T51" fmla="*/ 488 h 559"/>
                  <a:gd name="T52" fmla="*/ 526 w 535"/>
                  <a:gd name="T53" fmla="*/ 487 h 559"/>
                  <a:gd name="T54" fmla="*/ 535 w 535"/>
                  <a:gd name="T55" fmla="*/ 472 h 559"/>
                  <a:gd name="T56" fmla="*/ 535 w 535"/>
                  <a:gd name="T57" fmla="*/ 18 h 559"/>
                  <a:gd name="T58" fmla="*/ 525 w 535"/>
                  <a:gd name="T59" fmla="*/ 3 h 559"/>
                  <a:gd name="T60" fmla="*/ 47 w 535"/>
                  <a:gd name="T61" fmla="*/ 275 h 559"/>
                  <a:gd name="T62" fmla="*/ 15 w 535"/>
                  <a:gd name="T63" fmla="*/ 243 h 559"/>
                  <a:gd name="T64" fmla="*/ 47 w 535"/>
                  <a:gd name="T65" fmla="*/ 211 h 559"/>
                  <a:gd name="T66" fmla="*/ 64 w 535"/>
                  <a:gd name="T67" fmla="*/ 211 h 559"/>
                  <a:gd name="T68" fmla="*/ 64 w 535"/>
                  <a:gd name="T69" fmla="*/ 275 h 559"/>
                  <a:gd name="T70" fmla="*/ 47 w 535"/>
                  <a:gd name="T71" fmla="*/ 275 h 559"/>
                  <a:gd name="T72" fmla="*/ 78 w 535"/>
                  <a:gd name="T73" fmla="*/ 315 h 559"/>
                  <a:gd name="T74" fmla="*/ 78 w 535"/>
                  <a:gd name="T75" fmla="*/ 178 h 559"/>
                  <a:gd name="T76" fmla="*/ 104 w 535"/>
                  <a:gd name="T77" fmla="*/ 152 h 559"/>
                  <a:gd name="T78" fmla="*/ 259 w 535"/>
                  <a:gd name="T79" fmla="*/ 152 h 559"/>
                  <a:gd name="T80" fmla="*/ 259 w 535"/>
                  <a:gd name="T81" fmla="*/ 341 h 559"/>
                  <a:gd name="T82" fmla="*/ 104 w 535"/>
                  <a:gd name="T83" fmla="*/ 341 h 559"/>
                  <a:gd name="T84" fmla="*/ 78 w 535"/>
                  <a:gd name="T85" fmla="*/ 315 h 559"/>
                  <a:gd name="T86" fmla="*/ 235 w 535"/>
                  <a:gd name="T87" fmla="*/ 509 h 559"/>
                  <a:gd name="T88" fmla="*/ 230 w 535"/>
                  <a:gd name="T89" fmla="*/ 531 h 559"/>
                  <a:gd name="T90" fmla="*/ 212 w 535"/>
                  <a:gd name="T91" fmla="*/ 544 h 559"/>
                  <a:gd name="T92" fmla="*/ 190 w 535"/>
                  <a:gd name="T93" fmla="*/ 540 h 559"/>
                  <a:gd name="T94" fmla="*/ 177 w 535"/>
                  <a:gd name="T95" fmla="*/ 521 h 559"/>
                  <a:gd name="T96" fmla="*/ 142 w 535"/>
                  <a:gd name="T97" fmla="*/ 355 h 559"/>
                  <a:gd name="T98" fmla="*/ 202 w 535"/>
                  <a:gd name="T99" fmla="*/ 355 h 559"/>
                  <a:gd name="T100" fmla="*/ 235 w 535"/>
                  <a:gd name="T101" fmla="*/ 509 h 559"/>
                  <a:gd name="T102" fmla="*/ 521 w 535"/>
                  <a:gd name="T103" fmla="*/ 472 h 559"/>
                  <a:gd name="T104" fmla="*/ 520 w 535"/>
                  <a:gd name="T105" fmla="*/ 473 h 559"/>
                  <a:gd name="T106" fmla="*/ 518 w 535"/>
                  <a:gd name="T107" fmla="*/ 473 h 559"/>
                  <a:gd name="T108" fmla="*/ 277 w 535"/>
                  <a:gd name="T109" fmla="*/ 341 h 559"/>
                  <a:gd name="T110" fmla="*/ 274 w 535"/>
                  <a:gd name="T111" fmla="*/ 341 h 559"/>
                  <a:gd name="T112" fmla="*/ 274 w 535"/>
                  <a:gd name="T113" fmla="*/ 152 h 559"/>
                  <a:gd name="T114" fmla="*/ 277 w 535"/>
                  <a:gd name="T115" fmla="*/ 152 h 559"/>
                  <a:gd name="T116" fmla="*/ 279 w 535"/>
                  <a:gd name="T117" fmla="*/ 152 h 559"/>
                  <a:gd name="T118" fmla="*/ 518 w 535"/>
                  <a:gd name="T119" fmla="*/ 17 h 559"/>
                  <a:gd name="T120" fmla="*/ 520 w 535"/>
                  <a:gd name="T121" fmla="*/ 16 h 559"/>
                  <a:gd name="T122" fmla="*/ 521 w 535"/>
                  <a:gd name="T123" fmla="*/ 18 h 559"/>
                  <a:gd name="T124" fmla="*/ 521 w 535"/>
                  <a:gd name="T125" fmla="*/ 472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 h="559">
                    <a:moveTo>
                      <a:pt x="525" y="3"/>
                    </a:moveTo>
                    <a:cubicBezTo>
                      <a:pt x="519" y="0"/>
                      <a:pt x="513" y="1"/>
                      <a:pt x="508" y="6"/>
                    </a:cubicBezTo>
                    <a:cubicBezTo>
                      <a:pt x="412" y="98"/>
                      <a:pt x="286" y="135"/>
                      <a:pt x="276" y="137"/>
                    </a:cubicBezTo>
                    <a:cubicBezTo>
                      <a:pt x="104" y="137"/>
                      <a:pt x="104" y="137"/>
                      <a:pt x="104" y="137"/>
                    </a:cubicBezTo>
                    <a:cubicBezTo>
                      <a:pt x="82" y="137"/>
                      <a:pt x="64" y="155"/>
                      <a:pt x="64" y="178"/>
                    </a:cubicBezTo>
                    <a:cubicBezTo>
                      <a:pt x="64" y="196"/>
                      <a:pt x="64" y="196"/>
                      <a:pt x="64" y="196"/>
                    </a:cubicBezTo>
                    <a:cubicBezTo>
                      <a:pt x="47" y="196"/>
                      <a:pt x="47" y="196"/>
                      <a:pt x="47" y="196"/>
                    </a:cubicBezTo>
                    <a:cubicBezTo>
                      <a:pt x="21" y="196"/>
                      <a:pt x="0" y="217"/>
                      <a:pt x="0" y="243"/>
                    </a:cubicBezTo>
                    <a:cubicBezTo>
                      <a:pt x="0" y="268"/>
                      <a:pt x="21" y="289"/>
                      <a:pt x="47" y="289"/>
                    </a:cubicBezTo>
                    <a:cubicBezTo>
                      <a:pt x="64" y="289"/>
                      <a:pt x="64" y="289"/>
                      <a:pt x="64" y="289"/>
                    </a:cubicBezTo>
                    <a:cubicBezTo>
                      <a:pt x="64" y="315"/>
                      <a:pt x="64" y="315"/>
                      <a:pt x="64" y="315"/>
                    </a:cubicBezTo>
                    <a:cubicBezTo>
                      <a:pt x="64" y="337"/>
                      <a:pt x="82" y="355"/>
                      <a:pt x="104" y="355"/>
                    </a:cubicBezTo>
                    <a:cubicBezTo>
                      <a:pt x="127" y="355"/>
                      <a:pt x="127" y="355"/>
                      <a:pt x="127" y="355"/>
                    </a:cubicBezTo>
                    <a:cubicBezTo>
                      <a:pt x="163" y="524"/>
                      <a:pt x="163" y="524"/>
                      <a:pt x="163" y="524"/>
                    </a:cubicBezTo>
                    <a:cubicBezTo>
                      <a:pt x="165" y="536"/>
                      <a:pt x="172" y="546"/>
                      <a:pt x="182" y="552"/>
                    </a:cubicBezTo>
                    <a:cubicBezTo>
                      <a:pt x="189" y="557"/>
                      <a:pt x="197" y="559"/>
                      <a:pt x="206" y="559"/>
                    </a:cubicBezTo>
                    <a:cubicBezTo>
                      <a:pt x="209" y="559"/>
                      <a:pt x="212" y="559"/>
                      <a:pt x="215" y="558"/>
                    </a:cubicBezTo>
                    <a:cubicBezTo>
                      <a:pt x="226" y="556"/>
                      <a:pt x="236" y="549"/>
                      <a:pt x="243" y="539"/>
                    </a:cubicBezTo>
                    <a:cubicBezTo>
                      <a:pt x="249" y="529"/>
                      <a:pt x="252" y="517"/>
                      <a:pt x="249" y="506"/>
                    </a:cubicBezTo>
                    <a:cubicBezTo>
                      <a:pt x="217" y="355"/>
                      <a:pt x="217" y="355"/>
                      <a:pt x="217" y="355"/>
                    </a:cubicBezTo>
                    <a:cubicBezTo>
                      <a:pt x="265" y="355"/>
                      <a:pt x="265" y="355"/>
                      <a:pt x="265" y="355"/>
                    </a:cubicBezTo>
                    <a:cubicBezTo>
                      <a:pt x="265" y="356"/>
                      <a:pt x="266" y="356"/>
                      <a:pt x="266" y="356"/>
                    </a:cubicBezTo>
                    <a:cubicBezTo>
                      <a:pt x="267" y="356"/>
                      <a:pt x="267" y="356"/>
                      <a:pt x="268" y="355"/>
                    </a:cubicBezTo>
                    <a:cubicBezTo>
                      <a:pt x="276" y="355"/>
                      <a:pt x="276" y="355"/>
                      <a:pt x="276" y="355"/>
                    </a:cubicBezTo>
                    <a:cubicBezTo>
                      <a:pt x="284" y="357"/>
                      <a:pt x="379" y="378"/>
                      <a:pt x="508" y="485"/>
                    </a:cubicBezTo>
                    <a:cubicBezTo>
                      <a:pt x="511" y="487"/>
                      <a:pt x="515" y="488"/>
                      <a:pt x="519" y="488"/>
                    </a:cubicBezTo>
                    <a:cubicBezTo>
                      <a:pt x="521" y="488"/>
                      <a:pt x="524" y="488"/>
                      <a:pt x="526" y="487"/>
                    </a:cubicBezTo>
                    <a:cubicBezTo>
                      <a:pt x="532" y="484"/>
                      <a:pt x="535" y="478"/>
                      <a:pt x="535" y="472"/>
                    </a:cubicBezTo>
                    <a:cubicBezTo>
                      <a:pt x="535" y="18"/>
                      <a:pt x="535" y="18"/>
                      <a:pt x="535" y="18"/>
                    </a:cubicBezTo>
                    <a:cubicBezTo>
                      <a:pt x="535" y="11"/>
                      <a:pt x="532" y="5"/>
                      <a:pt x="525" y="3"/>
                    </a:cubicBezTo>
                    <a:close/>
                    <a:moveTo>
                      <a:pt x="47" y="275"/>
                    </a:moveTo>
                    <a:cubicBezTo>
                      <a:pt x="29" y="275"/>
                      <a:pt x="15" y="260"/>
                      <a:pt x="15" y="243"/>
                    </a:cubicBezTo>
                    <a:cubicBezTo>
                      <a:pt x="15" y="225"/>
                      <a:pt x="29" y="211"/>
                      <a:pt x="47" y="211"/>
                    </a:cubicBezTo>
                    <a:cubicBezTo>
                      <a:pt x="64" y="211"/>
                      <a:pt x="64" y="211"/>
                      <a:pt x="64" y="211"/>
                    </a:cubicBezTo>
                    <a:cubicBezTo>
                      <a:pt x="64" y="275"/>
                      <a:pt x="64" y="275"/>
                      <a:pt x="64" y="275"/>
                    </a:cubicBezTo>
                    <a:lnTo>
                      <a:pt x="47" y="275"/>
                    </a:lnTo>
                    <a:close/>
                    <a:moveTo>
                      <a:pt x="78" y="315"/>
                    </a:moveTo>
                    <a:cubicBezTo>
                      <a:pt x="78" y="178"/>
                      <a:pt x="78" y="178"/>
                      <a:pt x="78" y="178"/>
                    </a:cubicBezTo>
                    <a:cubicBezTo>
                      <a:pt x="78" y="164"/>
                      <a:pt x="90" y="152"/>
                      <a:pt x="104" y="152"/>
                    </a:cubicBezTo>
                    <a:cubicBezTo>
                      <a:pt x="259" y="152"/>
                      <a:pt x="259" y="152"/>
                      <a:pt x="259" y="152"/>
                    </a:cubicBezTo>
                    <a:cubicBezTo>
                      <a:pt x="259" y="341"/>
                      <a:pt x="259" y="341"/>
                      <a:pt x="259" y="341"/>
                    </a:cubicBezTo>
                    <a:cubicBezTo>
                      <a:pt x="104" y="341"/>
                      <a:pt x="104" y="341"/>
                      <a:pt x="104" y="341"/>
                    </a:cubicBezTo>
                    <a:cubicBezTo>
                      <a:pt x="90" y="341"/>
                      <a:pt x="78" y="329"/>
                      <a:pt x="78" y="315"/>
                    </a:cubicBezTo>
                    <a:close/>
                    <a:moveTo>
                      <a:pt x="235" y="509"/>
                    </a:moveTo>
                    <a:cubicBezTo>
                      <a:pt x="236" y="517"/>
                      <a:pt x="235" y="524"/>
                      <a:pt x="230" y="531"/>
                    </a:cubicBezTo>
                    <a:cubicBezTo>
                      <a:pt x="226" y="538"/>
                      <a:pt x="220" y="542"/>
                      <a:pt x="212" y="544"/>
                    </a:cubicBezTo>
                    <a:cubicBezTo>
                      <a:pt x="204" y="545"/>
                      <a:pt x="196" y="544"/>
                      <a:pt x="190" y="540"/>
                    </a:cubicBezTo>
                    <a:cubicBezTo>
                      <a:pt x="183" y="535"/>
                      <a:pt x="179" y="529"/>
                      <a:pt x="177" y="521"/>
                    </a:cubicBezTo>
                    <a:cubicBezTo>
                      <a:pt x="142" y="355"/>
                      <a:pt x="142" y="355"/>
                      <a:pt x="142" y="355"/>
                    </a:cubicBezTo>
                    <a:cubicBezTo>
                      <a:pt x="202" y="355"/>
                      <a:pt x="202" y="355"/>
                      <a:pt x="202" y="355"/>
                    </a:cubicBezTo>
                    <a:lnTo>
                      <a:pt x="235" y="509"/>
                    </a:lnTo>
                    <a:close/>
                    <a:moveTo>
                      <a:pt x="521" y="472"/>
                    </a:moveTo>
                    <a:cubicBezTo>
                      <a:pt x="521" y="472"/>
                      <a:pt x="521" y="473"/>
                      <a:pt x="520" y="473"/>
                    </a:cubicBezTo>
                    <a:cubicBezTo>
                      <a:pt x="519" y="474"/>
                      <a:pt x="519" y="474"/>
                      <a:pt x="518" y="473"/>
                    </a:cubicBezTo>
                    <a:cubicBezTo>
                      <a:pt x="379" y="358"/>
                      <a:pt x="279" y="341"/>
                      <a:pt x="277" y="341"/>
                    </a:cubicBezTo>
                    <a:cubicBezTo>
                      <a:pt x="274" y="341"/>
                      <a:pt x="274" y="341"/>
                      <a:pt x="274" y="341"/>
                    </a:cubicBezTo>
                    <a:cubicBezTo>
                      <a:pt x="274" y="152"/>
                      <a:pt x="274" y="152"/>
                      <a:pt x="274" y="152"/>
                    </a:cubicBezTo>
                    <a:cubicBezTo>
                      <a:pt x="277" y="152"/>
                      <a:pt x="277" y="152"/>
                      <a:pt x="277" y="152"/>
                    </a:cubicBezTo>
                    <a:cubicBezTo>
                      <a:pt x="278" y="152"/>
                      <a:pt x="278" y="152"/>
                      <a:pt x="279" y="152"/>
                    </a:cubicBezTo>
                    <a:cubicBezTo>
                      <a:pt x="280" y="152"/>
                      <a:pt x="417" y="114"/>
                      <a:pt x="518" y="17"/>
                    </a:cubicBezTo>
                    <a:cubicBezTo>
                      <a:pt x="518" y="17"/>
                      <a:pt x="519" y="16"/>
                      <a:pt x="520" y="16"/>
                    </a:cubicBezTo>
                    <a:cubicBezTo>
                      <a:pt x="520" y="17"/>
                      <a:pt x="521" y="17"/>
                      <a:pt x="521" y="18"/>
                    </a:cubicBezTo>
                    <a:lnTo>
                      <a:pt x="521" y="4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4" name="Freeform 129">
                <a:extLst>
                  <a:ext uri="{FF2B5EF4-FFF2-40B4-BE49-F238E27FC236}">
                    <a16:creationId xmlns:a16="http://schemas.microsoft.com/office/drawing/2014/main" id="{60519B74-C7E2-4A0E-AD10-3D0F761C0A0D}"/>
                  </a:ext>
                </a:extLst>
              </p:cNvPr>
              <p:cNvSpPr>
                <a:spLocks/>
              </p:cNvSpPr>
              <p:nvPr/>
            </p:nvSpPr>
            <p:spPr bwMode="auto">
              <a:xfrm>
                <a:off x="3288" y="2709"/>
                <a:ext cx="108" cy="12"/>
              </a:xfrm>
              <a:custGeom>
                <a:avLst/>
                <a:gdLst>
                  <a:gd name="T0" fmla="*/ 122 w 129"/>
                  <a:gd name="T1" fmla="*/ 0 h 15"/>
                  <a:gd name="T2" fmla="*/ 7 w 129"/>
                  <a:gd name="T3" fmla="*/ 0 h 15"/>
                  <a:gd name="T4" fmla="*/ 0 w 129"/>
                  <a:gd name="T5" fmla="*/ 7 h 15"/>
                  <a:gd name="T6" fmla="*/ 7 w 129"/>
                  <a:gd name="T7" fmla="*/ 15 h 15"/>
                  <a:gd name="T8" fmla="*/ 122 w 129"/>
                  <a:gd name="T9" fmla="*/ 15 h 15"/>
                  <a:gd name="T10" fmla="*/ 129 w 129"/>
                  <a:gd name="T11" fmla="*/ 7 h 15"/>
                  <a:gd name="T12" fmla="*/ 122 w 12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29" h="15">
                    <a:moveTo>
                      <a:pt x="122" y="0"/>
                    </a:moveTo>
                    <a:cubicBezTo>
                      <a:pt x="7" y="0"/>
                      <a:pt x="7" y="0"/>
                      <a:pt x="7" y="0"/>
                    </a:cubicBezTo>
                    <a:cubicBezTo>
                      <a:pt x="3" y="0"/>
                      <a:pt x="0" y="3"/>
                      <a:pt x="0" y="7"/>
                    </a:cubicBezTo>
                    <a:cubicBezTo>
                      <a:pt x="0" y="11"/>
                      <a:pt x="3" y="15"/>
                      <a:pt x="7" y="15"/>
                    </a:cubicBezTo>
                    <a:cubicBezTo>
                      <a:pt x="122" y="15"/>
                      <a:pt x="122" y="15"/>
                      <a:pt x="122" y="15"/>
                    </a:cubicBezTo>
                    <a:cubicBezTo>
                      <a:pt x="126" y="15"/>
                      <a:pt x="129" y="11"/>
                      <a:pt x="129" y="7"/>
                    </a:cubicBezTo>
                    <a:cubicBezTo>
                      <a:pt x="129" y="3"/>
                      <a:pt x="126" y="0"/>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5" name="Freeform 130">
                <a:extLst>
                  <a:ext uri="{FF2B5EF4-FFF2-40B4-BE49-F238E27FC236}">
                    <a16:creationId xmlns:a16="http://schemas.microsoft.com/office/drawing/2014/main" id="{AC9AC0FB-341B-418D-A7D7-DD99EEDECFF3}"/>
                  </a:ext>
                </a:extLst>
              </p:cNvPr>
              <p:cNvSpPr>
                <a:spLocks/>
              </p:cNvSpPr>
              <p:nvPr/>
            </p:nvSpPr>
            <p:spPr bwMode="auto">
              <a:xfrm>
                <a:off x="3287" y="2555"/>
                <a:ext cx="90" cy="51"/>
              </a:xfrm>
              <a:custGeom>
                <a:avLst/>
                <a:gdLst>
                  <a:gd name="T0" fmla="*/ 8 w 107"/>
                  <a:gd name="T1" fmla="*/ 61 h 61"/>
                  <a:gd name="T2" fmla="*/ 12 w 107"/>
                  <a:gd name="T3" fmla="*/ 60 h 61"/>
                  <a:gd name="T4" fmla="*/ 102 w 107"/>
                  <a:gd name="T5" fmla="*/ 16 h 61"/>
                  <a:gd name="T6" fmla="*/ 106 w 107"/>
                  <a:gd name="T7" fmla="*/ 6 h 61"/>
                  <a:gd name="T8" fmla="*/ 96 w 107"/>
                  <a:gd name="T9" fmla="*/ 2 h 61"/>
                  <a:gd name="T10" fmla="*/ 5 w 107"/>
                  <a:gd name="T11" fmla="*/ 47 h 61"/>
                  <a:gd name="T12" fmla="*/ 2 w 107"/>
                  <a:gd name="T13" fmla="*/ 57 h 61"/>
                  <a:gd name="T14" fmla="*/ 8 w 107"/>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61">
                    <a:moveTo>
                      <a:pt x="8" y="61"/>
                    </a:moveTo>
                    <a:cubicBezTo>
                      <a:pt x="9" y="61"/>
                      <a:pt x="11" y="61"/>
                      <a:pt x="12" y="60"/>
                    </a:cubicBezTo>
                    <a:cubicBezTo>
                      <a:pt x="102" y="16"/>
                      <a:pt x="102" y="16"/>
                      <a:pt x="102" y="16"/>
                    </a:cubicBezTo>
                    <a:cubicBezTo>
                      <a:pt x="106" y="14"/>
                      <a:pt x="107" y="9"/>
                      <a:pt x="106" y="6"/>
                    </a:cubicBezTo>
                    <a:cubicBezTo>
                      <a:pt x="104" y="2"/>
                      <a:pt x="99" y="0"/>
                      <a:pt x="96" y="2"/>
                    </a:cubicBezTo>
                    <a:cubicBezTo>
                      <a:pt x="5" y="47"/>
                      <a:pt x="5" y="47"/>
                      <a:pt x="5" y="47"/>
                    </a:cubicBezTo>
                    <a:cubicBezTo>
                      <a:pt x="1" y="49"/>
                      <a:pt x="0" y="53"/>
                      <a:pt x="2" y="57"/>
                    </a:cubicBezTo>
                    <a:cubicBezTo>
                      <a:pt x="3" y="59"/>
                      <a:pt x="6" y="61"/>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6" name="Freeform 131">
                <a:extLst>
                  <a:ext uri="{FF2B5EF4-FFF2-40B4-BE49-F238E27FC236}">
                    <a16:creationId xmlns:a16="http://schemas.microsoft.com/office/drawing/2014/main" id="{80689066-F75B-4727-86F4-99C0750466A5}"/>
                  </a:ext>
                </a:extLst>
              </p:cNvPr>
              <p:cNvSpPr>
                <a:spLocks/>
              </p:cNvSpPr>
              <p:nvPr/>
            </p:nvSpPr>
            <p:spPr bwMode="auto">
              <a:xfrm>
                <a:off x="3287" y="2824"/>
                <a:ext cx="90" cy="52"/>
              </a:xfrm>
              <a:custGeom>
                <a:avLst/>
                <a:gdLst>
                  <a:gd name="T0" fmla="*/ 102 w 107"/>
                  <a:gd name="T1" fmla="*/ 46 h 61"/>
                  <a:gd name="T2" fmla="*/ 12 w 107"/>
                  <a:gd name="T3" fmla="*/ 2 h 61"/>
                  <a:gd name="T4" fmla="*/ 2 w 107"/>
                  <a:gd name="T5" fmla="*/ 5 h 61"/>
                  <a:gd name="T6" fmla="*/ 5 w 107"/>
                  <a:gd name="T7" fmla="*/ 15 h 61"/>
                  <a:gd name="T8" fmla="*/ 96 w 107"/>
                  <a:gd name="T9" fmla="*/ 60 h 61"/>
                  <a:gd name="T10" fmla="*/ 99 w 107"/>
                  <a:gd name="T11" fmla="*/ 61 h 61"/>
                  <a:gd name="T12" fmla="*/ 106 w 107"/>
                  <a:gd name="T13" fmla="*/ 56 h 61"/>
                  <a:gd name="T14" fmla="*/ 102 w 107"/>
                  <a:gd name="T15" fmla="*/ 46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61">
                    <a:moveTo>
                      <a:pt x="102" y="46"/>
                    </a:moveTo>
                    <a:cubicBezTo>
                      <a:pt x="12" y="2"/>
                      <a:pt x="12" y="2"/>
                      <a:pt x="12" y="2"/>
                    </a:cubicBezTo>
                    <a:cubicBezTo>
                      <a:pt x="8" y="0"/>
                      <a:pt x="3" y="1"/>
                      <a:pt x="2" y="5"/>
                    </a:cubicBezTo>
                    <a:cubicBezTo>
                      <a:pt x="0" y="9"/>
                      <a:pt x="1" y="13"/>
                      <a:pt x="5" y="15"/>
                    </a:cubicBezTo>
                    <a:cubicBezTo>
                      <a:pt x="96" y="60"/>
                      <a:pt x="96" y="60"/>
                      <a:pt x="96" y="60"/>
                    </a:cubicBezTo>
                    <a:cubicBezTo>
                      <a:pt x="97" y="60"/>
                      <a:pt x="98" y="61"/>
                      <a:pt x="99" y="61"/>
                    </a:cubicBezTo>
                    <a:cubicBezTo>
                      <a:pt x="102" y="61"/>
                      <a:pt x="104" y="59"/>
                      <a:pt x="106" y="56"/>
                    </a:cubicBezTo>
                    <a:cubicBezTo>
                      <a:pt x="107" y="53"/>
                      <a:pt x="106" y="48"/>
                      <a:pt x="10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47" name="Group 46">
            <a:extLst>
              <a:ext uri="{FF2B5EF4-FFF2-40B4-BE49-F238E27FC236}">
                <a16:creationId xmlns:a16="http://schemas.microsoft.com/office/drawing/2014/main" id="{22FBA621-603B-4C9E-B5FB-F910933939A6}"/>
              </a:ext>
            </a:extLst>
          </p:cNvPr>
          <p:cNvGrpSpPr/>
          <p:nvPr/>
        </p:nvGrpSpPr>
        <p:grpSpPr>
          <a:xfrm>
            <a:off x="3815139" y="2863855"/>
            <a:ext cx="1513722" cy="1303619"/>
            <a:chOff x="5086852" y="3815299"/>
            <a:chExt cx="2018296" cy="1738158"/>
          </a:xfrm>
        </p:grpSpPr>
        <p:sp>
          <p:nvSpPr>
            <p:cNvPr id="48" name="Rectangle: Rounded Corners 116">
              <a:extLst>
                <a:ext uri="{FF2B5EF4-FFF2-40B4-BE49-F238E27FC236}">
                  <a16:creationId xmlns:a16="http://schemas.microsoft.com/office/drawing/2014/main" id="{5B0539BE-4354-4B3B-810C-9EADFEC428BF}"/>
                </a:ext>
              </a:extLst>
            </p:cNvPr>
            <p:cNvSpPr/>
            <p:nvPr/>
          </p:nvSpPr>
          <p:spPr>
            <a:xfrm>
              <a:off x="5086852" y="3815299"/>
              <a:ext cx="2018296" cy="17381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Light" panose="020F0302020204030204"/>
              </a:endParaRPr>
            </a:p>
          </p:txBody>
        </p:sp>
        <p:sp>
          <p:nvSpPr>
            <p:cNvPr id="49" name="TextBox 48">
              <a:extLst>
                <a:ext uri="{FF2B5EF4-FFF2-40B4-BE49-F238E27FC236}">
                  <a16:creationId xmlns:a16="http://schemas.microsoft.com/office/drawing/2014/main" id="{D175303C-EACF-48B4-AEAD-E700A9C69643}"/>
                </a:ext>
              </a:extLst>
            </p:cNvPr>
            <p:cNvSpPr txBox="1"/>
            <p:nvPr/>
          </p:nvSpPr>
          <p:spPr>
            <a:xfrm>
              <a:off x="5235137" y="4972351"/>
              <a:ext cx="1764884" cy="415572"/>
            </a:xfrm>
            <a:prstGeom prst="rect">
              <a:avLst/>
            </a:prstGeom>
            <a:noFill/>
            <a:ln>
              <a:noFill/>
            </a:ln>
          </p:spPr>
          <p:txBody>
            <a:bodyPr wrap="square" lIns="0" tIns="0" rIns="0" bIns="0" rtlCol="0">
              <a:noAutofit/>
            </a:bodyPr>
            <a:lstStyle/>
            <a:p>
              <a:pPr lvl="0" algn="ctr">
                <a:lnSpc>
                  <a:spcPct val="85000"/>
                </a:lnSpc>
                <a:defRPr/>
              </a:pPr>
              <a:r>
                <a:rPr lang="en-US" sz="1600" dirty="0">
                  <a:ea typeface="Lato Thin" charset="0"/>
                  <a:cs typeface="Lato Thin" charset="0"/>
                </a:rPr>
                <a:t>Health &amp; safety</a:t>
              </a:r>
            </a:p>
          </p:txBody>
        </p:sp>
        <p:grpSp>
          <p:nvGrpSpPr>
            <p:cNvPr id="50" name="Group 159">
              <a:extLst>
                <a:ext uri="{FF2B5EF4-FFF2-40B4-BE49-F238E27FC236}">
                  <a16:creationId xmlns:a16="http://schemas.microsoft.com/office/drawing/2014/main" id="{A7211521-7AAB-437E-A0CE-13BF78EA554E}"/>
                </a:ext>
              </a:extLst>
            </p:cNvPr>
            <p:cNvGrpSpPr>
              <a:grpSpLocks noChangeAspect="1"/>
            </p:cNvGrpSpPr>
            <p:nvPr/>
          </p:nvGrpSpPr>
          <p:grpSpPr bwMode="auto">
            <a:xfrm>
              <a:off x="5793555" y="4148062"/>
              <a:ext cx="669844" cy="543639"/>
              <a:chOff x="2297" y="3395"/>
              <a:chExt cx="552" cy="448"/>
            </a:xfrm>
            <a:solidFill>
              <a:schemeClr val="tx1"/>
            </a:solidFill>
          </p:grpSpPr>
          <p:sp>
            <p:nvSpPr>
              <p:cNvPr id="51" name="Freeform 160">
                <a:extLst>
                  <a:ext uri="{FF2B5EF4-FFF2-40B4-BE49-F238E27FC236}">
                    <a16:creationId xmlns:a16="http://schemas.microsoft.com/office/drawing/2014/main" id="{CC101879-194A-4238-A7A4-992AEBEB0D12}"/>
                  </a:ext>
                </a:extLst>
              </p:cNvPr>
              <p:cNvSpPr>
                <a:spLocks noEditPoints="1"/>
              </p:cNvSpPr>
              <p:nvPr/>
            </p:nvSpPr>
            <p:spPr bwMode="auto">
              <a:xfrm>
                <a:off x="2421" y="3395"/>
                <a:ext cx="305" cy="265"/>
              </a:xfrm>
              <a:custGeom>
                <a:avLst/>
                <a:gdLst>
                  <a:gd name="T0" fmla="*/ 207 w 414"/>
                  <a:gd name="T1" fmla="*/ 360 h 360"/>
                  <a:gd name="T2" fmla="*/ 191 w 414"/>
                  <a:gd name="T3" fmla="*/ 354 h 360"/>
                  <a:gd name="T4" fmla="*/ 39 w 414"/>
                  <a:gd name="T5" fmla="*/ 202 h 360"/>
                  <a:gd name="T6" fmla="*/ 0 w 414"/>
                  <a:gd name="T7" fmla="*/ 115 h 360"/>
                  <a:gd name="T8" fmla="*/ 115 w 414"/>
                  <a:gd name="T9" fmla="*/ 0 h 360"/>
                  <a:gd name="T10" fmla="*/ 207 w 414"/>
                  <a:gd name="T11" fmla="*/ 44 h 360"/>
                  <a:gd name="T12" fmla="*/ 298 w 414"/>
                  <a:gd name="T13" fmla="*/ 0 h 360"/>
                  <a:gd name="T14" fmla="*/ 414 w 414"/>
                  <a:gd name="T15" fmla="*/ 115 h 360"/>
                  <a:gd name="T16" fmla="*/ 374 w 414"/>
                  <a:gd name="T17" fmla="*/ 202 h 360"/>
                  <a:gd name="T18" fmla="*/ 222 w 414"/>
                  <a:gd name="T19" fmla="*/ 354 h 360"/>
                  <a:gd name="T20" fmla="*/ 207 w 414"/>
                  <a:gd name="T21" fmla="*/ 360 h 360"/>
                  <a:gd name="T22" fmla="*/ 115 w 414"/>
                  <a:gd name="T23" fmla="*/ 17 h 360"/>
                  <a:gd name="T24" fmla="*/ 17 w 414"/>
                  <a:gd name="T25" fmla="*/ 115 h 360"/>
                  <a:gd name="T26" fmla="*/ 51 w 414"/>
                  <a:gd name="T27" fmla="*/ 190 h 360"/>
                  <a:gd name="T28" fmla="*/ 203 w 414"/>
                  <a:gd name="T29" fmla="*/ 342 h 360"/>
                  <a:gd name="T30" fmla="*/ 210 w 414"/>
                  <a:gd name="T31" fmla="*/ 342 h 360"/>
                  <a:gd name="T32" fmla="*/ 362 w 414"/>
                  <a:gd name="T33" fmla="*/ 190 h 360"/>
                  <a:gd name="T34" fmla="*/ 397 w 414"/>
                  <a:gd name="T35" fmla="*/ 115 h 360"/>
                  <a:gd name="T36" fmla="*/ 298 w 414"/>
                  <a:gd name="T37" fmla="*/ 17 h 360"/>
                  <a:gd name="T38" fmla="*/ 214 w 414"/>
                  <a:gd name="T39" fmla="*/ 64 h 360"/>
                  <a:gd name="T40" fmla="*/ 199 w 414"/>
                  <a:gd name="T41" fmla="*/ 64 h 360"/>
                  <a:gd name="T42" fmla="*/ 115 w 414"/>
                  <a:gd name="T43" fmla="*/ 1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4" h="360">
                    <a:moveTo>
                      <a:pt x="207" y="360"/>
                    </a:moveTo>
                    <a:cubicBezTo>
                      <a:pt x="201" y="360"/>
                      <a:pt x="195" y="358"/>
                      <a:pt x="191" y="354"/>
                    </a:cubicBezTo>
                    <a:cubicBezTo>
                      <a:pt x="39" y="202"/>
                      <a:pt x="39" y="202"/>
                      <a:pt x="39" y="202"/>
                    </a:cubicBezTo>
                    <a:cubicBezTo>
                      <a:pt x="14" y="180"/>
                      <a:pt x="0" y="149"/>
                      <a:pt x="0" y="115"/>
                    </a:cubicBezTo>
                    <a:cubicBezTo>
                      <a:pt x="0" y="51"/>
                      <a:pt x="52" y="0"/>
                      <a:pt x="115" y="0"/>
                    </a:cubicBezTo>
                    <a:cubicBezTo>
                      <a:pt x="152" y="0"/>
                      <a:pt x="185" y="16"/>
                      <a:pt x="207" y="44"/>
                    </a:cubicBezTo>
                    <a:cubicBezTo>
                      <a:pt x="228" y="16"/>
                      <a:pt x="262" y="0"/>
                      <a:pt x="298" y="0"/>
                    </a:cubicBezTo>
                    <a:cubicBezTo>
                      <a:pt x="362" y="0"/>
                      <a:pt x="414" y="51"/>
                      <a:pt x="414" y="115"/>
                    </a:cubicBezTo>
                    <a:cubicBezTo>
                      <a:pt x="414" y="149"/>
                      <a:pt x="399" y="180"/>
                      <a:pt x="374" y="202"/>
                    </a:cubicBezTo>
                    <a:cubicBezTo>
                      <a:pt x="222" y="354"/>
                      <a:pt x="222" y="354"/>
                      <a:pt x="222" y="354"/>
                    </a:cubicBezTo>
                    <a:cubicBezTo>
                      <a:pt x="218" y="358"/>
                      <a:pt x="213" y="360"/>
                      <a:pt x="207" y="360"/>
                    </a:cubicBezTo>
                    <a:close/>
                    <a:moveTo>
                      <a:pt x="115" y="17"/>
                    </a:moveTo>
                    <a:cubicBezTo>
                      <a:pt x="61" y="17"/>
                      <a:pt x="17" y="61"/>
                      <a:pt x="17" y="115"/>
                    </a:cubicBezTo>
                    <a:cubicBezTo>
                      <a:pt x="17" y="144"/>
                      <a:pt x="29" y="171"/>
                      <a:pt x="51" y="190"/>
                    </a:cubicBezTo>
                    <a:cubicBezTo>
                      <a:pt x="203" y="342"/>
                      <a:pt x="203" y="342"/>
                      <a:pt x="203" y="342"/>
                    </a:cubicBezTo>
                    <a:cubicBezTo>
                      <a:pt x="205" y="344"/>
                      <a:pt x="208" y="344"/>
                      <a:pt x="210" y="342"/>
                    </a:cubicBezTo>
                    <a:cubicBezTo>
                      <a:pt x="362" y="190"/>
                      <a:pt x="362" y="190"/>
                      <a:pt x="362" y="190"/>
                    </a:cubicBezTo>
                    <a:cubicBezTo>
                      <a:pt x="384" y="171"/>
                      <a:pt x="397" y="144"/>
                      <a:pt x="397" y="115"/>
                    </a:cubicBezTo>
                    <a:cubicBezTo>
                      <a:pt x="397" y="61"/>
                      <a:pt x="352" y="17"/>
                      <a:pt x="298" y="17"/>
                    </a:cubicBezTo>
                    <a:cubicBezTo>
                      <a:pt x="263" y="17"/>
                      <a:pt x="232" y="34"/>
                      <a:pt x="214" y="64"/>
                    </a:cubicBezTo>
                    <a:cubicBezTo>
                      <a:pt x="211" y="69"/>
                      <a:pt x="202" y="69"/>
                      <a:pt x="199" y="64"/>
                    </a:cubicBezTo>
                    <a:cubicBezTo>
                      <a:pt x="181" y="34"/>
                      <a:pt x="150" y="17"/>
                      <a:pt x="11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2" name="Freeform 161">
                <a:extLst>
                  <a:ext uri="{FF2B5EF4-FFF2-40B4-BE49-F238E27FC236}">
                    <a16:creationId xmlns:a16="http://schemas.microsoft.com/office/drawing/2014/main" id="{355C655A-FCE4-4B0C-97DA-DD417935442C}"/>
                  </a:ext>
                </a:extLst>
              </p:cNvPr>
              <p:cNvSpPr>
                <a:spLocks/>
              </p:cNvSpPr>
              <p:nvPr/>
            </p:nvSpPr>
            <p:spPr bwMode="auto">
              <a:xfrm>
                <a:off x="2591" y="3531"/>
                <a:ext cx="258" cy="312"/>
              </a:xfrm>
              <a:custGeom>
                <a:avLst/>
                <a:gdLst>
                  <a:gd name="T0" fmla="*/ 29 w 350"/>
                  <a:gd name="T1" fmla="*/ 424 h 424"/>
                  <a:gd name="T2" fmla="*/ 21 w 350"/>
                  <a:gd name="T3" fmla="*/ 417 h 424"/>
                  <a:gd name="T4" fmla="*/ 20 w 350"/>
                  <a:gd name="T5" fmla="*/ 413 h 424"/>
                  <a:gd name="T6" fmla="*/ 14 w 350"/>
                  <a:gd name="T7" fmla="*/ 286 h 424"/>
                  <a:gd name="T8" fmla="*/ 60 w 350"/>
                  <a:gd name="T9" fmla="*/ 227 h 424"/>
                  <a:gd name="T10" fmla="*/ 96 w 350"/>
                  <a:gd name="T11" fmla="*/ 184 h 424"/>
                  <a:gd name="T12" fmla="*/ 132 w 350"/>
                  <a:gd name="T13" fmla="*/ 134 h 424"/>
                  <a:gd name="T14" fmla="*/ 163 w 350"/>
                  <a:gd name="T15" fmla="*/ 93 h 424"/>
                  <a:gd name="T16" fmla="*/ 195 w 350"/>
                  <a:gd name="T17" fmla="*/ 90 h 424"/>
                  <a:gd name="T18" fmla="*/ 209 w 350"/>
                  <a:gd name="T19" fmla="*/ 164 h 424"/>
                  <a:gd name="T20" fmla="*/ 194 w 350"/>
                  <a:gd name="T21" fmla="*/ 191 h 424"/>
                  <a:gd name="T22" fmla="*/ 193 w 350"/>
                  <a:gd name="T23" fmla="*/ 193 h 424"/>
                  <a:gd name="T24" fmla="*/ 243 w 350"/>
                  <a:gd name="T25" fmla="*/ 131 h 424"/>
                  <a:gd name="T26" fmla="*/ 256 w 350"/>
                  <a:gd name="T27" fmla="*/ 89 h 424"/>
                  <a:gd name="T28" fmla="*/ 286 w 350"/>
                  <a:gd name="T29" fmla="*/ 17 h 424"/>
                  <a:gd name="T30" fmla="*/ 320 w 350"/>
                  <a:gd name="T31" fmla="*/ 1 h 424"/>
                  <a:gd name="T32" fmla="*/ 342 w 350"/>
                  <a:gd name="T33" fmla="*/ 13 h 424"/>
                  <a:gd name="T34" fmla="*/ 302 w 350"/>
                  <a:gd name="T35" fmla="*/ 209 h 424"/>
                  <a:gd name="T36" fmla="*/ 274 w 350"/>
                  <a:gd name="T37" fmla="*/ 248 h 424"/>
                  <a:gd name="T38" fmla="*/ 257 w 350"/>
                  <a:gd name="T39" fmla="*/ 266 h 424"/>
                  <a:gd name="T40" fmla="*/ 187 w 350"/>
                  <a:gd name="T41" fmla="*/ 340 h 424"/>
                  <a:gd name="T42" fmla="*/ 169 w 350"/>
                  <a:gd name="T43" fmla="*/ 415 h 424"/>
                  <a:gd name="T44" fmla="*/ 161 w 350"/>
                  <a:gd name="T45" fmla="*/ 424 h 424"/>
                  <a:gd name="T46" fmla="*/ 161 w 350"/>
                  <a:gd name="T47" fmla="*/ 424 h 424"/>
                  <a:gd name="T48" fmla="*/ 152 w 350"/>
                  <a:gd name="T49" fmla="*/ 415 h 424"/>
                  <a:gd name="T50" fmla="*/ 175 w 350"/>
                  <a:gd name="T51" fmla="*/ 328 h 424"/>
                  <a:gd name="T52" fmla="*/ 244 w 350"/>
                  <a:gd name="T53" fmla="*/ 255 h 424"/>
                  <a:gd name="T54" fmla="*/ 261 w 350"/>
                  <a:gd name="T55" fmla="*/ 236 h 424"/>
                  <a:gd name="T56" fmla="*/ 286 w 350"/>
                  <a:gd name="T57" fmla="*/ 201 h 424"/>
                  <a:gd name="T58" fmla="*/ 327 w 350"/>
                  <a:gd name="T59" fmla="*/ 22 h 424"/>
                  <a:gd name="T60" fmla="*/ 319 w 350"/>
                  <a:gd name="T61" fmla="*/ 17 h 424"/>
                  <a:gd name="T62" fmla="*/ 298 w 350"/>
                  <a:gd name="T63" fmla="*/ 28 h 424"/>
                  <a:gd name="T64" fmla="*/ 272 w 350"/>
                  <a:gd name="T65" fmla="*/ 94 h 424"/>
                  <a:gd name="T66" fmla="*/ 258 w 350"/>
                  <a:gd name="T67" fmla="*/ 137 h 424"/>
                  <a:gd name="T68" fmla="*/ 173 w 350"/>
                  <a:gd name="T69" fmla="*/ 229 h 424"/>
                  <a:gd name="T70" fmla="*/ 163 w 350"/>
                  <a:gd name="T71" fmla="*/ 229 h 424"/>
                  <a:gd name="T72" fmla="*/ 160 w 350"/>
                  <a:gd name="T73" fmla="*/ 219 h 424"/>
                  <a:gd name="T74" fmla="*/ 180 w 350"/>
                  <a:gd name="T75" fmla="*/ 183 h 424"/>
                  <a:gd name="T76" fmla="*/ 193 w 350"/>
                  <a:gd name="T77" fmla="*/ 158 h 424"/>
                  <a:gd name="T78" fmla="*/ 186 w 350"/>
                  <a:gd name="T79" fmla="*/ 104 h 424"/>
                  <a:gd name="T80" fmla="*/ 176 w 350"/>
                  <a:gd name="T81" fmla="*/ 105 h 424"/>
                  <a:gd name="T82" fmla="*/ 146 w 350"/>
                  <a:gd name="T83" fmla="*/ 143 h 424"/>
                  <a:gd name="T84" fmla="*/ 110 w 350"/>
                  <a:gd name="T85" fmla="*/ 194 h 424"/>
                  <a:gd name="T86" fmla="*/ 72 w 350"/>
                  <a:gd name="T87" fmla="*/ 238 h 424"/>
                  <a:gd name="T88" fmla="*/ 30 w 350"/>
                  <a:gd name="T89" fmla="*/ 293 h 424"/>
                  <a:gd name="T90" fmla="*/ 37 w 350"/>
                  <a:gd name="T91" fmla="*/ 409 h 424"/>
                  <a:gd name="T92" fmla="*/ 38 w 350"/>
                  <a:gd name="T93" fmla="*/ 414 h 424"/>
                  <a:gd name="T94" fmla="*/ 31 w 350"/>
                  <a:gd name="T95" fmla="*/ 424 h 424"/>
                  <a:gd name="T96" fmla="*/ 29 w 350"/>
                  <a:gd name="T97"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0" h="424">
                    <a:moveTo>
                      <a:pt x="29" y="424"/>
                    </a:moveTo>
                    <a:cubicBezTo>
                      <a:pt x="25" y="424"/>
                      <a:pt x="22" y="421"/>
                      <a:pt x="21" y="417"/>
                    </a:cubicBezTo>
                    <a:cubicBezTo>
                      <a:pt x="20" y="413"/>
                      <a:pt x="20" y="413"/>
                      <a:pt x="20" y="413"/>
                    </a:cubicBezTo>
                    <a:cubicBezTo>
                      <a:pt x="14" y="382"/>
                      <a:pt x="0" y="318"/>
                      <a:pt x="14" y="286"/>
                    </a:cubicBezTo>
                    <a:cubicBezTo>
                      <a:pt x="22" y="269"/>
                      <a:pt x="40" y="249"/>
                      <a:pt x="60" y="227"/>
                    </a:cubicBezTo>
                    <a:cubicBezTo>
                      <a:pt x="72" y="213"/>
                      <a:pt x="85" y="198"/>
                      <a:pt x="96" y="184"/>
                    </a:cubicBezTo>
                    <a:cubicBezTo>
                      <a:pt x="112" y="162"/>
                      <a:pt x="123" y="146"/>
                      <a:pt x="132" y="134"/>
                    </a:cubicBezTo>
                    <a:cubicBezTo>
                      <a:pt x="143" y="117"/>
                      <a:pt x="151" y="106"/>
                      <a:pt x="163" y="93"/>
                    </a:cubicBezTo>
                    <a:cubicBezTo>
                      <a:pt x="172" y="84"/>
                      <a:pt x="184" y="83"/>
                      <a:pt x="195" y="90"/>
                    </a:cubicBezTo>
                    <a:cubicBezTo>
                      <a:pt x="212" y="101"/>
                      <a:pt x="223" y="128"/>
                      <a:pt x="209" y="164"/>
                    </a:cubicBezTo>
                    <a:cubicBezTo>
                      <a:pt x="207" y="169"/>
                      <a:pt x="201" y="179"/>
                      <a:pt x="194" y="191"/>
                    </a:cubicBezTo>
                    <a:cubicBezTo>
                      <a:pt x="194" y="192"/>
                      <a:pt x="194" y="193"/>
                      <a:pt x="193" y="193"/>
                    </a:cubicBezTo>
                    <a:cubicBezTo>
                      <a:pt x="212" y="178"/>
                      <a:pt x="233" y="155"/>
                      <a:pt x="243" y="131"/>
                    </a:cubicBezTo>
                    <a:cubicBezTo>
                      <a:pt x="248" y="118"/>
                      <a:pt x="252" y="103"/>
                      <a:pt x="256" y="89"/>
                    </a:cubicBezTo>
                    <a:cubicBezTo>
                      <a:pt x="264" y="60"/>
                      <a:pt x="271" y="33"/>
                      <a:pt x="286" y="17"/>
                    </a:cubicBezTo>
                    <a:cubicBezTo>
                      <a:pt x="293" y="9"/>
                      <a:pt x="306" y="0"/>
                      <a:pt x="320" y="1"/>
                    </a:cubicBezTo>
                    <a:cubicBezTo>
                      <a:pt x="329" y="1"/>
                      <a:pt x="336" y="5"/>
                      <a:pt x="342" y="13"/>
                    </a:cubicBezTo>
                    <a:cubicBezTo>
                      <a:pt x="350" y="25"/>
                      <a:pt x="337" y="138"/>
                      <a:pt x="302" y="209"/>
                    </a:cubicBezTo>
                    <a:cubicBezTo>
                      <a:pt x="294" y="224"/>
                      <a:pt x="291" y="229"/>
                      <a:pt x="274" y="248"/>
                    </a:cubicBezTo>
                    <a:cubicBezTo>
                      <a:pt x="257" y="266"/>
                      <a:pt x="257" y="266"/>
                      <a:pt x="257" y="266"/>
                    </a:cubicBezTo>
                    <a:cubicBezTo>
                      <a:pt x="233" y="294"/>
                      <a:pt x="225" y="302"/>
                      <a:pt x="187" y="340"/>
                    </a:cubicBezTo>
                    <a:cubicBezTo>
                      <a:pt x="177" y="350"/>
                      <a:pt x="170" y="379"/>
                      <a:pt x="169" y="415"/>
                    </a:cubicBezTo>
                    <a:cubicBezTo>
                      <a:pt x="169" y="420"/>
                      <a:pt x="165" y="424"/>
                      <a:pt x="161" y="424"/>
                    </a:cubicBezTo>
                    <a:cubicBezTo>
                      <a:pt x="161" y="424"/>
                      <a:pt x="161" y="424"/>
                      <a:pt x="161" y="424"/>
                    </a:cubicBezTo>
                    <a:cubicBezTo>
                      <a:pt x="156" y="424"/>
                      <a:pt x="152" y="420"/>
                      <a:pt x="152" y="415"/>
                    </a:cubicBezTo>
                    <a:cubicBezTo>
                      <a:pt x="153" y="390"/>
                      <a:pt x="157" y="346"/>
                      <a:pt x="175" y="328"/>
                    </a:cubicBezTo>
                    <a:cubicBezTo>
                      <a:pt x="213" y="290"/>
                      <a:pt x="219" y="283"/>
                      <a:pt x="244" y="255"/>
                    </a:cubicBezTo>
                    <a:cubicBezTo>
                      <a:pt x="261" y="236"/>
                      <a:pt x="261" y="236"/>
                      <a:pt x="261" y="236"/>
                    </a:cubicBezTo>
                    <a:cubicBezTo>
                      <a:pt x="278" y="218"/>
                      <a:pt x="280" y="214"/>
                      <a:pt x="286" y="201"/>
                    </a:cubicBezTo>
                    <a:cubicBezTo>
                      <a:pt x="320" y="133"/>
                      <a:pt x="330" y="36"/>
                      <a:pt x="327" y="22"/>
                    </a:cubicBezTo>
                    <a:cubicBezTo>
                      <a:pt x="325" y="19"/>
                      <a:pt x="323" y="18"/>
                      <a:pt x="319" y="17"/>
                    </a:cubicBezTo>
                    <a:cubicBezTo>
                      <a:pt x="313" y="17"/>
                      <a:pt x="304" y="22"/>
                      <a:pt x="298" y="28"/>
                    </a:cubicBezTo>
                    <a:cubicBezTo>
                      <a:pt x="287" y="42"/>
                      <a:pt x="279" y="67"/>
                      <a:pt x="272" y="94"/>
                    </a:cubicBezTo>
                    <a:cubicBezTo>
                      <a:pt x="268" y="108"/>
                      <a:pt x="264" y="123"/>
                      <a:pt x="258" y="137"/>
                    </a:cubicBezTo>
                    <a:cubicBezTo>
                      <a:pt x="240" y="186"/>
                      <a:pt x="180" y="225"/>
                      <a:pt x="173" y="229"/>
                    </a:cubicBezTo>
                    <a:cubicBezTo>
                      <a:pt x="170" y="231"/>
                      <a:pt x="166" y="231"/>
                      <a:pt x="163" y="229"/>
                    </a:cubicBezTo>
                    <a:cubicBezTo>
                      <a:pt x="160" y="226"/>
                      <a:pt x="159" y="223"/>
                      <a:pt x="160" y="219"/>
                    </a:cubicBezTo>
                    <a:cubicBezTo>
                      <a:pt x="163" y="212"/>
                      <a:pt x="171" y="197"/>
                      <a:pt x="180" y="183"/>
                    </a:cubicBezTo>
                    <a:cubicBezTo>
                      <a:pt x="185" y="173"/>
                      <a:pt x="192" y="161"/>
                      <a:pt x="193" y="158"/>
                    </a:cubicBezTo>
                    <a:cubicBezTo>
                      <a:pt x="204" y="129"/>
                      <a:pt x="195" y="110"/>
                      <a:pt x="186" y="104"/>
                    </a:cubicBezTo>
                    <a:cubicBezTo>
                      <a:pt x="184" y="103"/>
                      <a:pt x="179" y="101"/>
                      <a:pt x="176" y="105"/>
                    </a:cubicBezTo>
                    <a:cubicBezTo>
                      <a:pt x="164" y="117"/>
                      <a:pt x="157" y="127"/>
                      <a:pt x="146" y="143"/>
                    </a:cubicBezTo>
                    <a:cubicBezTo>
                      <a:pt x="137" y="156"/>
                      <a:pt x="126" y="172"/>
                      <a:pt x="110" y="194"/>
                    </a:cubicBezTo>
                    <a:cubicBezTo>
                      <a:pt x="98" y="209"/>
                      <a:pt x="85" y="224"/>
                      <a:pt x="72" y="238"/>
                    </a:cubicBezTo>
                    <a:cubicBezTo>
                      <a:pt x="54" y="259"/>
                      <a:pt x="36" y="279"/>
                      <a:pt x="30" y="293"/>
                    </a:cubicBezTo>
                    <a:cubicBezTo>
                      <a:pt x="18" y="320"/>
                      <a:pt x="31" y="382"/>
                      <a:pt x="37" y="409"/>
                    </a:cubicBezTo>
                    <a:cubicBezTo>
                      <a:pt x="38" y="414"/>
                      <a:pt x="38" y="414"/>
                      <a:pt x="38" y="414"/>
                    </a:cubicBezTo>
                    <a:cubicBezTo>
                      <a:pt x="39" y="418"/>
                      <a:pt x="36" y="423"/>
                      <a:pt x="31" y="424"/>
                    </a:cubicBezTo>
                    <a:cubicBezTo>
                      <a:pt x="30" y="424"/>
                      <a:pt x="30" y="424"/>
                      <a:pt x="29"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3" name="Freeform 162">
                <a:extLst>
                  <a:ext uri="{FF2B5EF4-FFF2-40B4-BE49-F238E27FC236}">
                    <a16:creationId xmlns:a16="http://schemas.microsoft.com/office/drawing/2014/main" id="{1CC8F1A3-4224-4432-B17F-D873C7B03F50}"/>
                  </a:ext>
                </a:extLst>
              </p:cNvPr>
              <p:cNvSpPr>
                <a:spLocks/>
              </p:cNvSpPr>
              <p:nvPr/>
            </p:nvSpPr>
            <p:spPr bwMode="auto">
              <a:xfrm>
                <a:off x="2297" y="3531"/>
                <a:ext cx="258" cy="312"/>
              </a:xfrm>
              <a:custGeom>
                <a:avLst/>
                <a:gdLst>
                  <a:gd name="T0" fmla="*/ 321 w 350"/>
                  <a:gd name="T1" fmla="*/ 424 h 424"/>
                  <a:gd name="T2" fmla="*/ 319 w 350"/>
                  <a:gd name="T3" fmla="*/ 424 h 424"/>
                  <a:gd name="T4" fmla="*/ 313 w 350"/>
                  <a:gd name="T5" fmla="*/ 414 h 424"/>
                  <a:gd name="T6" fmla="*/ 314 w 350"/>
                  <a:gd name="T7" fmla="*/ 409 h 424"/>
                  <a:gd name="T8" fmla="*/ 321 w 350"/>
                  <a:gd name="T9" fmla="*/ 293 h 424"/>
                  <a:gd name="T10" fmla="*/ 278 w 350"/>
                  <a:gd name="T11" fmla="*/ 238 h 424"/>
                  <a:gd name="T12" fmla="*/ 241 w 350"/>
                  <a:gd name="T13" fmla="*/ 194 h 424"/>
                  <a:gd name="T14" fmla="*/ 205 w 350"/>
                  <a:gd name="T15" fmla="*/ 143 h 424"/>
                  <a:gd name="T16" fmla="*/ 175 w 350"/>
                  <a:gd name="T17" fmla="*/ 105 h 424"/>
                  <a:gd name="T18" fmla="*/ 164 w 350"/>
                  <a:gd name="T19" fmla="*/ 104 h 424"/>
                  <a:gd name="T20" fmla="*/ 157 w 350"/>
                  <a:gd name="T21" fmla="*/ 158 h 424"/>
                  <a:gd name="T22" fmla="*/ 171 w 350"/>
                  <a:gd name="T23" fmla="*/ 183 h 424"/>
                  <a:gd name="T24" fmla="*/ 190 w 350"/>
                  <a:gd name="T25" fmla="*/ 219 h 424"/>
                  <a:gd name="T26" fmla="*/ 187 w 350"/>
                  <a:gd name="T27" fmla="*/ 229 h 424"/>
                  <a:gd name="T28" fmla="*/ 177 w 350"/>
                  <a:gd name="T29" fmla="*/ 229 h 424"/>
                  <a:gd name="T30" fmla="*/ 92 w 350"/>
                  <a:gd name="T31" fmla="*/ 137 h 424"/>
                  <a:gd name="T32" fmla="*/ 78 w 350"/>
                  <a:gd name="T33" fmla="*/ 94 h 424"/>
                  <a:gd name="T34" fmla="*/ 52 w 350"/>
                  <a:gd name="T35" fmla="*/ 28 h 424"/>
                  <a:gd name="T36" fmla="*/ 31 w 350"/>
                  <a:gd name="T37" fmla="*/ 17 h 424"/>
                  <a:gd name="T38" fmla="*/ 23 w 350"/>
                  <a:gd name="T39" fmla="*/ 22 h 424"/>
                  <a:gd name="T40" fmla="*/ 64 w 350"/>
                  <a:gd name="T41" fmla="*/ 201 h 424"/>
                  <a:gd name="T42" fmla="*/ 89 w 350"/>
                  <a:gd name="T43" fmla="*/ 236 h 424"/>
                  <a:gd name="T44" fmla="*/ 106 w 350"/>
                  <a:gd name="T45" fmla="*/ 255 h 424"/>
                  <a:gd name="T46" fmla="*/ 175 w 350"/>
                  <a:gd name="T47" fmla="*/ 328 h 424"/>
                  <a:gd name="T48" fmla="*/ 198 w 350"/>
                  <a:gd name="T49" fmla="*/ 415 h 424"/>
                  <a:gd name="T50" fmla="*/ 190 w 350"/>
                  <a:gd name="T51" fmla="*/ 424 h 424"/>
                  <a:gd name="T52" fmla="*/ 181 w 350"/>
                  <a:gd name="T53" fmla="*/ 415 h 424"/>
                  <a:gd name="T54" fmla="*/ 163 w 350"/>
                  <a:gd name="T55" fmla="*/ 340 h 424"/>
                  <a:gd name="T56" fmla="*/ 93 w 350"/>
                  <a:gd name="T57" fmla="*/ 266 h 424"/>
                  <a:gd name="T58" fmla="*/ 77 w 350"/>
                  <a:gd name="T59" fmla="*/ 248 h 424"/>
                  <a:gd name="T60" fmla="*/ 49 w 350"/>
                  <a:gd name="T61" fmla="*/ 209 h 424"/>
                  <a:gd name="T62" fmla="*/ 9 w 350"/>
                  <a:gd name="T63" fmla="*/ 13 h 424"/>
                  <a:gd name="T64" fmla="*/ 30 w 350"/>
                  <a:gd name="T65" fmla="*/ 1 h 424"/>
                  <a:gd name="T66" fmla="*/ 65 w 350"/>
                  <a:gd name="T67" fmla="*/ 17 h 424"/>
                  <a:gd name="T68" fmla="*/ 95 w 350"/>
                  <a:gd name="T69" fmla="*/ 89 h 424"/>
                  <a:gd name="T70" fmla="*/ 108 w 350"/>
                  <a:gd name="T71" fmla="*/ 131 h 424"/>
                  <a:gd name="T72" fmla="*/ 157 w 350"/>
                  <a:gd name="T73" fmla="*/ 193 h 424"/>
                  <a:gd name="T74" fmla="*/ 156 w 350"/>
                  <a:gd name="T75" fmla="*/ 191 h 424"/>
                  <a:gd name="T76" fmla="*/ 141 w 350"/>
                  <a:gd name="T77" fmla="*/ 164 h 424"/>
                  <a:gd name="T78" fmla="*/ 155 w 350"/>
                  <a:gd name="T79" fmla="*/ 90 h 424"/>
                  <a:gd name="T80" fmla="*/ 187 w 350"/>
                  <a:gd name="T81" fmla="*/ 93 h 424"/>
                  <a:gd name="T82" fmla="*/ 219 w 350"/>
                  <a:gd name="T83" fmla="*/ 134 h 424"/>
                  <a:gd name="T84" fmla="*/ 254 w 350"/>
                  <a:gd name="T85" fmla="*/ 184 h 424"/>
                  <a:gd name="T86" fmla="*/ 291 w 350"/>
                  <a:gd name="T87" fmla="*/ 227 h 424"/>
                  <a:gd name="T88" fmla="*/ 336 w 350"/>
                  <a:gd name="T89" fmla="*/ 286 h 424"/>
                  <a:gd name="T90" fmla="*/ 330 w 350"/>
                  <a:gd name="T91" fmla="*/ 413 h 424"/>
                  <a:gd name="T92" fmla="*/ 329 w 350"/>
                  <a:gd name="T93" fmla="*/ 417 h 424"/>
                  <a:gd name="T94" fmla="*/ 321 w 350"/>
                  <a:gd name="T95"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0" h="424">
                    <a:moveTo>
                      <a:pt x="321" y="424"/>
                    </a:moveTo>
                    <a:cubicBezTo>
                      <a:pt x="320" y="424"/>
                      <a:pt x="320" y="424"/>
                      <a:pt x="319" y="424"/>
                    </a:cubicBezTo>
                    <a:cubicBezTo>
                      <a:pt x="315" y="423"/>
                      <a:pt x="312" y="418"/>
                      <a:pt x="313" y="414"/>
                    </a:cubicBezTo>
                    <a:cubicBezTo>
                      <a:pt x="314" y="409"/>
                      <a:pt x="314" y="409"/>
                      <a:pt x="314" y="409"/>
                    </a:cubicBezTo>
                    <a:cubicBezTo>
                      <a:pt x="319" y="382"/>
                      <a:pt x="332" y="320"/>
                      <a:pt x="321" y="293"/>
                    </a:cubicBezTo>
                    <a:cubicBezTo>
                      <a:pt x="314" y="279"/>
                      <a:pt x="297" y="259"/>
                      <a:pt x="278" y="238"/>
                    </a:cubicBezTo>
                    <a:cubicBezTo>
                      <a:pt x="265" y="224"/>
                      <a:pt x="252" y="209"/>
                      <a:pt x="241" y="194"/>
                    </a:cubicBezTo>
                    <a:cubicBezTo>
                      <a:pt x="224" y="172"/>
                      <a:pt x="213" y="156"/>
                      <a:pt x="205" y="143"/>
                    </a:cubicBezTo>
                    <a:cubicBezTo>
                      <a:pt x="194" y="127"/>
                      <a:pt x="186" y="117"/>
                      <a:pt x="175" y="105"/>
                    </a:cubicBezTo>
                    <a:cubicBezTo>
                      <a:pt x="171" y="101"/>
                      <a:pt x="166" y="103"/>
                      <a:pt x="164" y="104"/>
                    </a:cubicBezTo>
                    <a:cubicBezTo>
                      <a:pt x="155" y="110"/>
                      <a:pt x="146" y="129"/>
                      <a:pt x="157" y="158"/>
                    </a:cubicBezTo>
                    <a:cubicBezTo>
                      <a:pt x="159" y="161"/>
                      <a:pt x="165" y="172"/>
                      <a:pt x="171" y="183"/>
                    </a:cubicBezTo>
                    <a:cubicBezTo>
                      <a:pt x="179" y="197"/>
                      <a:pt x="187" y="212"/>
                      <a:pt x="190" y="219"/>
                    </a:cubicBezTo>
                    <a:cubicBezTo>
                      <a:pt x="191" y="223"/>
                      <a:pt x="190" y="226"/>
                      <a:pt x="187" y="229"/>
                    </a:cubicBezTo>
                    <a:cubicBezTo>
                      <a:pt x="184" y="231"/>
                      <a:pt x="180" y="231"/>
                      <a:pt x="177" y="229"/>
                    </a:cubicBezTo>
                    <a:cubicBezTo>
                      <a:pt x="170" y="225"/>
                      <a:pt x="110" y="186"/>
                      <a:pt x="92" y="137"/>
                    </a:cubicBezTo>
                    <a:cubicBezTo>
                      <a:pt x="87" y="123"/>
                      <a:pt x="82" y="108"/>
                      <a:pt x="78" y="94"/>
                    </a:cubicBezTo>
                    <a:cubicBezTo>
                      <a:pt x="71" y="67"/>
                      <a:pt x="64" y="42"/>
                      <a:pt x="52" y="28"/>
                    </a:cubicBezTo>
                    <a:cubicBezTo>
                      <a:pt x="46" y="22"/>
                      <a:pt x="37" y="17"/>
                      <a:pt x="31" y="17"/>
                    </a:cubicBezTo>
                    <a:cubicBezTo>
                      <a:pt x="28" y="18"/>
                      <a:pt x="25" y="19"/>
                      <a:pt x="23" y="22"/>
                    </a:cubicBezTo>
                    <a:cubicBezTo>
                      <a:pt x="21" y="36"/>
                      <a:pt x="30" y="133"/>
                      <a:pt x="64" y="201"/>
                    </a:cubicBezTo>
                    <a:cubicBezTo>
                      <a:pt x="70" y="214"/>
                      <a:pt x="73" y="218"/>
                      <a:pt x="89" y="236"/>
                    </a:cubicBezTo>
                    <a:cubicBezTo>
                      <a:pt x="106" y="255"/>
                      <a:pt x="106" y="255"/>
                      <a:pt x="106" y="255"/>
                    </a:cubicBezTo>
                    <a:cubicBezTo>
                      <a:pt x="130" y="282"/>
                      <a:pt x="137" y="290"/>
                      <a:pt x="175" y="328"/>
                    </a:cubicBezTo>
                    <a:cubicBezTo>
                      <a:pt x="193" y="346"/>
                      <a:pt x="197" y="390"/>
                      <a:pt x="198" y="415"/>
                    </a:cubicBezTo>
                    <a:cubicBezTo>
                      <a:pt x="198" y="420"/>
                      <a:pt x="194" y="424"/>
                      <a:pt x="190" y="424"/>
                    </a:cubicBezTo>
                    <a:cubicBezTo>
                      <a:pt x="185" y="423"/>
                      <a:pt x="181" y="420"/>
                      <a:pt x="181" y="415"/>
                    </a:cubicBezTo>
                    <a:cubicBezTo>
                      <a:pt x="180" y="379"/>
                      <a:pt x="173" y="350"/>
                      <a:pt x="163" y="340"/>
                    </a:cubicBezTo>
                    <a:cubicBezTo>
                      <a:pt x="125" y="302"/>
                      <a:pt x="118" y="294"/>
                      <a:pt x="93" y="266"/>
                    </a:cubicBezTo>
                    <a:cubicBezTo>
                      <a:pt x="77" y="248"/>
                      <a:pt x="77" y="248"/>
                      <a:pt x="77" y="248"/>
                    </a:cubicBezTo>
                    <a:cubicBezTo>
                      <a:pt x="60" y="229"/>
                      <a:pt x="56" y="224"/>
                      <a:pt x="49" y="209"/>
                    </a:cubicBezTo>
                    <a:cubicBezTo>
                      <a:pt x="13" y="138"/>
                      <a:pt x="0" y="25"/>
                      <a:pt x="9" y="13"/>
                    </a:cubicBezTo>
                    <a:cubicBezTo>
                      <a:pt x="14" y="5"/>
                      <a:pt x="21" y="1"/>
                      <a:pt x="30" y="1"/>
                    </a:cubicBezTo>
                    <a:cubicBezTo>
                      <a:pt x="44" y="0"/>
                      <a:pt x="57" y="9"/>
                      <a:pt x="65" y="17"/>
                    </a:cubicBezTo>
                    <a:cubicBezTo>
                      <a:pt x="79" y="33"/>
                      <a:pt x="87" y="60"/>
                      <a:pt x="95" y="89"/>
                    </a:cubicBezTo>
                    <a:cubicBezTo>
                      <a:pt x="99" y="103"/>
                      <a:pt x="103" y="118"/>
                      <a:pt x="108" y="131"/>
                    </a:cubicBezTo>
                    <a:cubicBezTo>
                      <a:pt x="117" y="155"/>
                      <a:pt x="139" y="178"/>
                      <a:pt x="157" y="193"/>
                    </a:cubicBezTo>
                    <a:cubicBezTo>
                      <a:pt x="157" y="192"/>
                      <a:pt x="156" y="192"/>
                      <a:pt x="156" y="191"/>
                    </a:cubicBezTo>
                    <a:cubicBezTo>
                      <a:pt x="149" y="179"/>
                      <a:pt x="143" y="169"/>
                      <a:pt x="141" y="164"/>
                    </a:cubicBezTo>
                    <a:cubicBezTo>
                      <a:pt x="127" y="128"/>
                      <a:pt x="139" y="100"/>
                      <a:pt x="155" y="90"/>
                    </a:cubicBezTo>
                    <a:cubicBezTo>
                      <a:pt x="166" y="83"/>
                      <a:pt x="178" y="84"/>
                      <a:pt x="187" y="93"/>
                    </a:cubicBezTo>
                    <a:cubicBezTo>
                      <a:pt x="200" y="106"/>
                      <a:pt x="208" y="118"/>
                      <a:pt x="219" y="134"/>
                    </a:cubicBezTo>
                    <a:cubicBezTo>
                      <a:pt x="227" y="146"/>
                      <a:pt x="238" y="162"/>
                      <a:pt x="254" y="184"/>
                    </a:cubicBezTo>
                    <a:cubicBezTo>
                      <a:pt x="265" y="198"/>
                      <a:pt x="278" y="213"/>
                      <a:pt x="291" y="227"/>
                    </a:cubicBezTo>
                    <a:cubicBezTo>
                      <a:pt x="310" y="249"/>
                      <a:pt x="329" y="269"/>
                      <a:pt x="336" y="286"/>
                    </a:cubicBezTo>
                    <a:cubicBezTo>
                      <a:pt x="350" y="318"/>
                      <a:pt x="337" y="382"/>
                      <a:pt x="330" y="413"/>
                    </a:cubicBezTo>
                    <a:cubicBezTo>
                      <a:pt x="329" y="417"/>
                      <a:pt x="329" y="417"/>
                      <a:pt x="329" y="417"/>
                    </a:cubicBezTo>
                    <a:cubicBezTo>
                      <a:pt x="329" y="421"/>
                      <a:pt x="325" y="424"/>
                      <a:pt x="321"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What drives their decisions?</a:t>
            </a:r>
          </a:p>
        </p:txBody>
      </p:sp>
    </p:spTree>
    <p:extLst>
      <p:ext uri="{BB962C8B-B14F-4D97-AF65-F5344CB8AC3E}">
        <p14:creationId xmlns:p14="http://schemas.microsoft.com/office/powerpoint/2010/main" val="308393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What are your priorities?</a:t>
            </a:r>
          </a:p>
        </p:txBody>
      </p:sp>
      <p:sp>
        <p:nvSpPr>
          <p:cNvPr id="55" name="Rectangle 54">
            <a:extLst>
              <a:ext uri="{FF2B5EF4-FFF2-40B4-BE49-F238E27FC236}">
                <a16:creationId xmlns:a16="http://schemas.microsoft.com/office/drawing/2014/main" id="{93C701BE-A08A-4B69-B1ED-7E8D650B8F49}"/>
              </a:ext>
            </a:extLst>
          </p:cNvPr>
          <p:cNvSpPr/>
          <p:nvPr/>
        </p:nvSpPr>
        <p:spPr>
          <a:xfrm>
            <a:off x="3801590" y="1458861"/>
            <a:ext cx="1129992" cy="2714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prstClr val="white"/>
              </a:solidFill>
              <a:latin typeface="Calibri Light" panose="020F0302020204030204"/>
            </a:endParaRPr>
          </a:p>
        </p:txBody>
      </p:sp>
      <p:sp>
        <p:nvSpPr>
          <p:cNvPr id="56" name="Rectangle 55">
            <a:extLst>
              <a:ext uri="{FF2B5EF4-FFF2-40B4-BE49-F238E27FC236}">
                <a16:creationId xmlns:a16="http://schemas.microsoft.com/office/drawing/2014/main" id="{4DF5FD57-9396-4040-AAA1-005240CE944B}"/>
              </a:ext>
            </a:extLst>
          </p:cNvPr>
          <p:cNvSpPr/>
          <p:nvPr/>
        </p:nvSpPr>
        <p:spPr>
          <a:xfrm>
            <a:off x="5000576" y="1452822"/>
            <a:ext cx="1129992" cy="2714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prstClr val="white"/>
              </a:solidFill>
              <a:latin typeface="Calibri Light" panose="020F0302020204030204"/>
            </a:endParaRPr>
          </a:p>
        </p:txBody>
      </p:sp>
      <p:grpSp>
        <p:nvGrpSpPr>
          <p:cNvPr id="57" name="Group 56">
            <a:extLst>
              <a:ext uri="{FF2B5EF4-FFF2-40B4-BE49-F238E27FC236}">
                <a16:creationId xmlns:a16="http://schemas.microsoft.com/office/drawing/2014/main" id="{51BAC82B-4A8E-4361-9E14-E381889903B4}"/>
              </a:ext>
            </a:extLst>
          </p:cNvPr>
          <p:cNvGrpSpPr/>
          <p:nvPr/>
        </p:nvGrpSpPr>
        <p:grpSpPr>
          <a:xfrm>
            <a:off x="6201606" y="1452822"/>
            <a:ext cx="2331022" cy="2714651"/>
            <a:chOff x="6065522" y="1933921"/>
            <a:chExt cx="3108029" cy="3619535"/>
          </a:xfrm>
        </p:grpSpPr>
        <p:sp>
          <p:nvSpPr>
            <p:cNvPr id="58" name="Rectangle: Rounded Corners 366">
              <a:extLst>
                <a:ext uri="{FF2B5EF4-FFF2-40B4-BE49-F238E27FC236}">
                  <a16:creationId xmlns:a16="http://schemas.microsoft.com/office/drawing/2014/main" id="{0525B631-AA89-4CCD-AD25-FD069431FCE7}"/>
                </a:ext>
              </a:extLst>
            </p:cNvPr>
            <p:cNvSpPr/>
            <p:nvPr/>
          </p:nvSpPr>
          <p:spPr>
            <a:xfrm>
              <a:off x="6065522" y="1933921"/>
              <a:ext cx="1506656" cy="3619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prstClr val="white"/>
                </a:solidFill>
                <a:latin typeface="Calibri Light" panose="020F0302020204030204"/>
              </a:endParaRPr>
            </a:p>
          </p:txBody>
        </p:sp>
        <p:sp>
          <p:nvSpPr>
            <p:cNvPr id="59" name="Rectangle: Rounded Corners 367">
              <a:extLst>
                <a:ext uri="{FF2B5EF4-FFF2-40B4-BE49-F238E27FC236}">
                  <a16:creationId xmlns:a16="http://schemas.microsoft.com/office/drawing/2014/main" id="{4843C560-CA6E-412B-A217-A2694E61787D}"/>
                </a:ext>
              </a:extLst>
            </p:cNvPr>
            <p:cNvSpPr/>
            <p:nvPr/>
          </p:nvSpPr>
          <p:spPr>
            <a:xfrm>
              <a:off x="7666895" y="1933921"/>
              <a:ext cx="1506656" cy="3619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prstClr val="white"/>
                </a:solidFill>
                <a:latin typeface="Calibri Light" panose="020F0302020204030204"/>
              </a:endParaRPr>
            </a:p>
          </p:txBody>
        </p:sp>
      </p:grpSp>
      <p:sp>
        <p:nvSpPr>
          <p:cNvPr id="60" name="TextBox 59">
            <a:extLst>
              <a:ext uri="{FF2B5EF4-FFF2-40B4-BE49-F238E27FC236}">
                <a16:creationId xmlns:a16="http://schemas.microsoft.com/office/drawing/2014/main" id="{B0CB14FF-44A1-44F5-B419-58819647424B}"/>
              </a:ext>
            </a:extLst>
          </p:cNvPr>
          <p:cNvSpPr txBox="1"/>
          <p:nvPr/>
        </p:nvSpPr>
        <p:spPr>
          <a:xfrm>
            <a:off x="4012492" y="3394575"/>
            <a:ext cx="690348" cy="423893"/>
          </a:xfrm>
          <a:prstGeom prst="rect">
            <a:avLst/>
          </a:prstGeom>
          <a:noFill/>
          <a:ln>
            <a:noFill/>
          </a:ln>
        </p:spPr>
        <p:txBody>
          <a:bodyPr wrap="square" lIns="0" tIns="0" rIns="0" bIns="0" rtlCol="0">
            <a:noAutofit/>
          </a:bodyPr>
          <a:lstStyle/>
          <a:p>
            <a:pPr lvl="0" algn="ctr">
              <a:defRPr/>
            </a:pPr>
            <a:r>
              <a:rPr lang="en-US" sz="1050" dirty="0">
                <a:ea typeface="Lato Thin" charset="0"/>
                <a:cs typeface="Lato Thin" charset="0"/>
              </a:rPr>
              <a:t>Supplier loyalty</a:t>
            </a:r>
          </a:p>
        </p:txBody>
      </p:sp>
      <p:sp>
        <p:nvSpPr>
          <p:cNvPr id="61" name="Freeform 5">
            <a:extLst>
              <a:ext uri="{FF2B5EF4-FFF2-40B4-BE49-F238E27FC236}">
                <a16:creationId xmlns:a16="http://schemas.microsoft.com/office/drawing/2014/main" id="{0510559B-0A1C-4AF4-85FD-740B471E9796}"/>
              </a:ext>
            </a:extLst>
          </p:cNvPr>
          <p:cNvSpPr>
            <a:spLocks/>
          </p:cNvSpPr>
          <p:nvPr/>
        </p:nvSpPr>
        <p:spPr bwMode="auto">
          <a:xfrm>
            <a:off x="3927047" y="2632511"/>
            <a:ext cx="874230" cy="685670"/>
          </a:xfrm>
          <a:custGeom>
            <a:avLst/>
            <a:gdLst>
              <a:gd name="T0" fmla="*/ 1292 w 1345"/>
              <a:gd name="T1" fmla="*/ 411 h 1055"/>
              <a:gd name="T2" fmla="*/ 1230 w 1345"/>
              <a:gd name="T3" fmla="*/ 296 h 1055"/>
              <a:gd name="T4" fmla="*/ 1148 w 1345"/>
              <a:gd name="T5" fmla="*/ 197 h 1055"/>
              <a:gd name="T6" fmla="*/ 1049 w 1345"/>
              <a:gd name="T7" fmla="*/ 115 h 1055"/>
              <a:gd name="T8" fmla="*/ 934 w 1345"/>
              <a:gd name="T9" fmla="*/ 53 h 1055"/>
              <a:gd name="T10" fmla="*/ 673 w 1345"/>
              <a:gd name="T11" fmla="*/ 0 h 1055"/>
              <a:gd name="T12" fmla="*/ 411 w 1345"/>
              <a:gd name="T13" fmla="*/ 53 h 1055"/>
              <a:gd name="T14" fmla="*/ 296 w 1345"/>
              <a:gd name="T15" fmla="*/ 115 h 1055"/>
              <a:gd name="T16" fmla="*/ 197 w 1345"/>
              <a:gd name="T17" fmla="*/ 197 h 1055"/>
              <a:gd name="T18" fmla="*/ 115 w 1345"/>
              <a:gd name="T19" fmla="*/ 296 h 1055"/>
              <a:gd name="T20" fmla="*/ 53 w 1345"/>
              <a:gd name="T21" fmla="*/ 411 h 1055"/>
              <a:gd name="T22" fmla="*/ 0 w 1345"/>
              <a:gd name="T23" fmla="*/ 673 h 1055"/>
              <a:gd name="T24" fmla="*/ 23 w 1345"/>
              <a:gd name="T25" fmla="*/ 850 h 1055"/>
              <a:gd name="T26" fmla="*/ 90 w 1345"/>
              <a:gd name="T27" fmla="*/ 1010 h 1055"/>
              <a:gd name="T28" fmla="*/ 100 w 1345"/>
              <a:gd name="T29" fmla="*/ 1022 h 1055"/>
              <a:gd name="T30" fmla="*/ 170 w 1345"/>
              <a:gd name="T31" fmla="*/ 1055 h 1055"/>
              <a:gd name="T32" fmla="*/ 216 w 1345"/>
              <a:gd name="T33" fmla="*/ 1043 h 1055"/>
              <a:gd name="T34" fmla="*/ 322 w 1345"/>
              <a:gd name="T35" fmla="*/ 981 h 1055"/>
              <a:gd name="T36" fmla="*/ 362 w 1345"/>
              <a:gd name="T37" fmla="*/ 872 h 1055"/>
              <a:gd name="T38" fmla="*/ 357 w 1345"/>
              <a:gd name="T39" fmla="*/ 861 h 1055"/>
              <a:gd name="T40" fmla="*/ 306 w 1345"/>
              <a:gd name="T41" fmla="*/ 673 h 1055"/>
              <a:gd name="T42" fmla="*/ 673 w 1345"/>
              <a:gd name="T43" fmla="*/ 306 h 1055"/>
              <a:gd name="T44" fmla="*/ 1040 w 1345"/>
              <a:gd name="T45" fmla="*/ 673 h 1055"/>
              <a:gd name="T46" fmla="*/ 988 w 1345"/>
              <a:gd name="T47" fmla="*/ 861 h 1055"/>
              <a:gd name="T48" fmla="*/ 982 w 1345"/>
              <a:gd name="T49" fmla="*/ 872 h 1055"/>
              <a:gd name="T50" fmla="*/ 1023 w 1345"/>
              <a:gd name="T51" fmla="*/ 981 h 1055"/>
              <a:gd name="T52" fmla="*/ 1129 w 1345"/>
              <a:gd name="T53" fmla="*/ 1043 h 1055"/>
              <a:gd name="T54" fmla="*/ 1175 w 1345"/>
              <a:gd name="T55" fmla="*/ 1055 h 1055"/>
              <a:gd name="T56" fmla="*/ 1245 w 1345"/>
              <a:gd name="T57" fmla="*/ 1023 h 1055"/>
              <a:gd name="T58" fmla="*/ 1255 w 1345"/>
              <a:gd name="T59" fmla="*/ 1010 h 1055"/>
              <a:gd name="T60" fmla="*/ 1322 w 1345"/>
              <a:gd name="T61" fmla="*/ 850 h 1055"/>
              <a:gd name="T62" fmla="*/ 1345 w 1345"/>
              <a:gd name="T63" fmla="*/ 673 h 1055"/>
              <a:gd name="T64" fmla="*/ 1292 w 1345"/>
              <a:gd name="T65" fmla="*/ 411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5" h="1055">
                <a:moveTo>
                  <a:pt x="1292" y="411"/>
                </a:moveTo>
                <a:cubicBezTo>
                  <a:pt x="1276" y="371"/>
                  <a:pt x="1255" y="332"/>
                  <a:pt x="1230" y="296"/>
                </a:cubicBezTo>
                <a:cubicBezTo>
                  <a:pt x="1206" y="261"/>
                  <a:pt x="1179" y="227"/>
                  <a:pt x="1148" y="197"/>
                </a:cubicBezTo>
                <a:cubicBezTo>
                  <a:pt x="1118" y="166"/>
                  <a:pt x="1084" y="139"/>
                  <a:pt x="1049" y="115"/>
                </a:cubicBezTo>
                <a:cubicBezTo>
                  <a:pt x="1013" y="91"/>
                  <a:pt x="974" y="70"/>
                  <a:pt x="934" y="53"/>
                </a:cubicBezTo>
                <a:cubicBezTo>
                  <a:pt x="851" y="18"/>
                  <a:pt x="763" y="0"/>
                  <a:pt x="673" y="0"/>
                </a:cubicBezTo>
                <a:cubicBezTo>
                  <a:pt x="582" y="0"/>
                  <a:pt x="494" y="18"/>
                  <a:pt x="411" y="53"/>
                </a:cubicBezTo>
                <a:cubicBezTo>
                  <a:pt x="371" y="70"/>
                  <a:pt x="332" y="91"/>
                  <a:pt x="296" y="115"/>
                </a:cubicBezTo>
                <a:cubicBezTo>
                  <a:pt x="261" y="139"/>
                  <a:pt x="227" y="166"/>
                  <a:pt x="197" y="197"/>
                </a:cubicBezTo>
                <a:cubicBezTo>
                  <a:pt x="166" y="227"/>
                  <a:pt x="139" y="261"/>
                  <a:pt x="115" y="296"/>
                </a:cubicBezTo>
                <a:cubicBezTo>
                  <a:pt x="90" y="332"/>
                  <a:pt x="70" y="371"/>
                  <a:pt x="53" y="411"/>
                </a:cubicBezTo>
                <a:cubicBezTo>
                  <a:pt x="18" y="494"/>
                  <a:pt x="0" y="582"/>
                  <a:pt x="0" y="673"/>
                </a:cubicBezTo>
                <a:cubicBezTo>
                  <a:pt x="0" y="733"/>
                  <a:pt x="8" y="792"/>
                  <a:pt x="23" y="850"/>
                </a:cubicBezTo>
                <a:cubicBezTo>
                  <a:pt x="39" y="906"/>
                  <a:pt x="61" y="960"/>
                  <a:pt x="90" y="1010"/>
                </a:cubicBezTo>
                <a:cubicBezTo>
                  <a:pt x="93" y="1014"/>
                  <a:pt x="96" y="1019"/>
                  <a:pt x="100" y="1022"/>
                </a:cubicBezTo>
                <a:cubicBezTo>
                  <a:pt x="117" y="1043"/>
                  <a:pt x="143" y="1055"/>
                  <a:pt x="170" y="1055"/>
                </a:cubicBezTo>
                <a:cubicBezTo>
                  <a:pt x="186" y="1055"/>
                  <a:pt x="202" y="1051"/>
                  <a:pt x="216" y="1043"/>
                </a:cubicBezTo>
                <a:cubicBezTo>
                  <a:pt x="322" y="981"/>
                  <a:pt x="322" y="981"/>
                  <a:pt x="322" y="981"/>
                </a:cubicBezTo>
                <a:cubicBezTo>
                  <a:pt x="360" y="959"/>
                  <a:pt x="377" y="913"/>
                  <a:pt x="362" y="872"/>
                </a:cubicBezTo>
                <a:cubicBezTo>
                  <a:pt x="361" y="868"/>
                  <a:pt x="359" y="864"/>
                  <a:pt x="357" y="861"/>
                </a:cubicBezTo>
                <a:cubicBezTo>
                  <a:pt x="323" y="804"/>
                  <a:pt x="306" y="739"/>
                  <a:pt x="306" y="673"/>
                </a:cubicBezTo>
                <a:cubicBezTo>
                  <a:pt x="306" y="470"/>
                  <a:pt x="470" y="306"/>
                  <a:pt x="673" y="306"/>
                </a:cubicBezTo>
                <a:cubicBezTo>
                  <a:pt x="875" y="306"/>
                  <a:pt x="1040" y="470"/>
                  <a:pt x="1040" y="673"/>
                </a:cubicBezTo>
                <a:cubicBezTo>
                  <a:pt x="1040" y="739"/>
                  <a:pt x="1022" y="804"/>
                  <a:pt x="988" y="861"/>
                </a:cubicBezTo>
                <a:cubicBezTo>
                  <a:pt x="986" y="864"/>
                  <a:pt x="984" y="868"/>
                  <a:pt x="982" y="872"/>
                </a:cubicBezTo>
                <a:cubicBezTo>
                  <a:pt x="968" y="914"/>
                  <a:pt x="986" y="960"/>
                  <a:pt x="1023" y="981"/>
                </a:cubicBezTo>
                <a:cubicBezTo>
                  <a:pt x="1129" y="1043"/>
                  <a:pt x="1129" y="1043"/>
                  <a:pt x="1129" y="1043"/>
                </a:cubicBezTo>
                <a:cubicBezTo>
                  <a:pt x="1143" y="1051"/>
                  <a:pt x="1159" y="1055"/>
                  <a:pt x="1175" y="1055"/>
                </a:cubicBezTo>
                <a:cubicBezTo>
                  <a:pt x="1202" y="1055"/>
                  <a:pt x="1228" y="1043"/>
                  <a:pt x="1245" y="1023"/>
                </a:cubicBezTo>
                <a:cubicBezTo>
                  <a:pt x="1249" y="1019"/>
                  <a:pt x="1252" y="1015"/>
                  <a:pt x="1255" y="1010"/>
                </a:cubicBezTo>
                <a:cubicBezTo>
                  <a:pt x="1284" y="960"/>
                  <a:pt x="1307" y="906"/>
                  <a:pt x="1322" y="850"/>
                </a:cubicBezTo>
                <a:cubicBezTo>
                  <a:pt x="1337" y="792"/>
                  <a:pt x="1345" y="733"/>
                  <a:pt x="1345" y="673"/>
                </a:cubicBezTo>
                <a:cubicBezTo>
                  <a:pt x="1345" y="582"/>
                  <a:pt x="1328" y="494"/>
                  <a:pt x="1292" y="41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5" dirty="0">
              <a:solidFill>
                <a:prstClr val="white"/>
              </a:solidFill>
              <a:latin typeface="Calibri Light" panose="020F0302020204030204"/>
            </a:endParaRPr>
          </a:p>
        </p:txBody>
      </p:sp>
      <p:sp>
        <p:nvSpPr>
          <p:cNvPr id="62" name="Freeform 6">
            <a:extLst>
              <a:ext uri="{FF2B5EF4-FFF2-40B4-BE49-F238E27FC236}">
                <a16:creationId xmlns:a16="http://schemas.microsoft.com/office/drawing/2014/main" id="{5D67D4E0-2E55-4180-A88A-C285F7E1A869}"/>
              </a:ext>
            </a:extLst>
          </p:cNvPr>
          <p:cNvSpPr>
            <a:spLocks/>
          </p:cNvSpPr>
          <p:nvPr/>
        </p:nvSpPr>
        <p:spPr bwMode="auto">
          <a:xfrm>
            <a:off x="3946637" y="2652101"/>
            <a:ext cx="835049" cy="645673"/>
          </a:xfrm>
          <a:custGeom>
            <a:avLst/>
            <a:gdLst>
              <a:gd name="T0" fmla="*/ 1262 w 1285"/>
              <a:gd name="T1" fmla="*/ 812 h 994"/>
              <a:gd name="T2" fmla="*/ 1199 w 1285"/>
              <a:gd name="T3" fmla="*/ 964 h 994"/>
              <a:gd name="T4" fmla="*/ 1193 w 1285"/>
              <a:gd name="T5" fmla="*/ 972 h 994"/>
              <a:gd name="T6" fmla="*/ 1145 w 1285"/>
              <a:gd name="T7" fmla="*/ 994 h 994"/>
              <a:gd name="T8" fmla="*/ 1115 w 1285"/>
              <a:gd name="T9" fmla="*/ 986 h 994"/>
              <a:gd name="T10" fmla="*/ 1009 w 1285"/>
              <a:gd name="T11" fmla="*/ 925 h 994"/>
              <a:gd name="T12" fmla="*/ 981 w 1285"/>
              <a:gd name="T13" fmla="*/ 852 h 994"/>
              <a:gd name="T14" fmla="*/ 984 w 1285"/>
              <a:gd name="T15" fmla="*/ 846 h 994"/>
              <a:gd name="T16" fmla="*/ 1040 w 1285"/>
              <a:gd name="T17" fmla="*/ 643 h 994"/>
              <a:gd name="T18" fmla="*/ 643 w 1285"/>
              <a:gd name="T19" fmla="*/ 245 h 994"/>
              <a:gd name="T20" fmla="*/ 245 w 1285"/>
              <a:gd name="T21" fmla="*/ 643 h 994"/>
              <a:gd name="T22" fmla="*/ 301 w 1285"/>
              <a:gd name="T23" fmla="*/ 846 h 994"/>
              <a:gd name="T24" fmla="*/ 304 w 1285"/>
              <a:gd name="T25" fmla="*/ 852 h 994"/>
              <a:gd name="T26" fmla="*/ 276 w 1285"/>
              <a:gd name="T27" fmla="*/ 925 h 994"/>
              <a:gd name="T28" fmla="*/ 170 w 1285"/>
              <a:gd name="T29" fmla="*/ 986 h 994"/>
              <a:gd name="T30" fmla="*/ 140 w 1285"/>
              <a:gd name="T31" fmla="*/ 994 h 994"/>
              <a:gd name="T32" fmla="*/ 92 w 1285"/>
              <a:gd name="T33" fmla="*/ 971 h 994"/>
              <a:gd name="T34" fmla="*/ 87 w 1285"/>
              <a:gd name="T35" fmla="*/ 964 h 994"/>
              <a:gd name="T36" fmla="*/ 23 w 1285"/>
              <a:gd name="T37" fmla="*/ 812 h 994"/>
              <a:gd name="T38" fmla="*/ 0 w 1285"/>
              <a:gd name="T39" fmla="*/ 643 h 994"/>
              <a:gd name="T40" fmla="*/ 51 w 1285"/>
              <a:gd name="T41" fmla="*/ 393 h 994"/>
              <a:gd name="T42" fmla="*/ 188 w 1285"/>
              <a:gd name="T43" fmla="*/ 189 h 994"/>
              <a:gd name="T44" fmla="*/ 393 w 1285"/>
              <a:gd name="T45" fmla="*/ 51 h 994"/>
              <a:gd name="T46" fmla="*/ 643 w 1285"/>
              <a:gd name="T47" fmla="*/ 0 h 994"/>
              <a:gd name="T48" fmla="*/ 893 w 1285"/>
              <a:gd name="T49" fmla="*/ 51 h 994"/>
              <a:gd name="T50" fmla="*/ 1097 w 1285"/>
              <a:gd name="T51" fmla="*/ 189 h 994"/>
              <a:gd name="T52" fmla="*/ 1234 w 1285"/>
              <a:gd name="T53" fmla="*/ 393 h 994"/>
              <a:gd name="T54" fmla="*/ 1285 w 1285"/>
              <a:gd name="T55" fmla="*/ 643 h 994"/>
              <a:gd name="T56" fmla="*/ 1262 w 1285"/>
              <a:gd name="T57" fmla="*/ 812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5" h="994">
                <a:moveTo>
                  <a:pt x="1262" y="812"/>
                </a:moveTo>
                <a:cubicBezTo>
                  <a:pt x="1248" y="865"/>
                  <a:pt x="1226" y="917"/>
                  <a:pt x="1199" y="964"/>
                </a:cubicBezTo>
                <a:cubicBezTo>
                  <a:pt x="1197" y="967"/>
                  <a:pt x="1195" y="970"/>
                  <a:pt x="1193" y="972"/>
                </a:cubicBezTo>
                <a:cubicBezTo>
                  <a:pt x="1181" y="986"/>
                  <a:pt x="1164" y="994"/>
                  <a:pt x="1145" y="994"/>
                </a:cubicBezTo>
                <a:cubicBezTo>
                  <a:pt x="1134" y="994"/>
                  <a:pt x="1124" y="991"/>
                  <a:pt x="1115" y="986"/>
                </a:cubicBezTo>
                <a:cubicBezTo>
                  <a:pt x="1009" y="925"/>
                  <a:pt x="1009" y="925"/>
                  <a:pt x="1009" y="925"/>
                </a:cubicBezTo>
                <a:cubicBezTo>
                  <a:pt x="983" y="910"/>
                  <a:pt x="972" y="880"/>
                  <a:pt x="981" y="852"/>
                </a:cubicBezTo>
                <a:cubicBezTo>
                  <a:pt x="982" y="850"/>
                  <a:pt x="983" y="848"/>
                  <a:pt x="984" y="846"/>
                </a:cubicBezTo>
                <a:cubicBezTo>
                  <a:pt x="1021" y="785"/>
                  <a:pt x="1040" y="715"/>
                  <a:pt x="1040" y="643"/>
                </a:cubicBezTo>
                <a:cubicBezTo>
                  <a:pt x="1040" y="423"/>
                  <a:pt x="862" y="245"/>
                  <a:pt x="643" y="245"/>
                </a:cubicBezTo>
                <a:cubicBezTo>
                  <a:pt x="423" y="245"/>
                  <a:pt x="245" y="423"/>
                  <a:pt x="245" y="643"/>
                </a:cubicBezTo>
                <a:cubicBezTo>
                  <a:pt x="245" y="715"/>
                  <a:pt x="264" y="785"/>
                  <a:pt x="301" y="846"/>
                </a:cubicBezTo>
                <a:cubicBezTo>
                  <a:pt x="302" y="848"/>
                  <a:pt x="303" y="850"/>
                  <a:pt x="304" y="852"/>
                </a:cubicBezTo>
                <a:cubicBezTo>
                  <a:pt x="313" y="880"/>
                  <a:pt x="302" y="910"/>
                  <a:pt x="276" y="925"/>
                </a:cubicBezTo>
                <a:cubicBezTo>
                  <a:pt x="170" y="986"/>
                  <a:pt x="170" y="986"/>
                  <a:pt x="170" y="986"/>
                </a:cubicBezTo>
                <a:cubicBezTo>
                  <a:pt x="161" y="991"/>
                  <a:pt x="151" y="994"/>
                  <a:pt x="140" y="994"/>
                </a:cubicBezTo>
                <a:cubicBezTo>
                  <a:pt x="121" y="994"/>
                  <a:pt x="104" y="986"/>
                  <a:pt x="92" y="971"/>
                </a:cubicBezTo>
                <a:cubicBezTo>
                  <a:pt x="90" y="969"/>
                  <a:pt x="88" y="967"/>
                  <a:pt x="87" y="964"/>
                </a:cubicBezTo>
                <a:cubicBezTo>
                  <a:pt x="59" y="917"/>
                  <a:pt x="37" y="865"/>
                  <a:pt x="23" y="812"/>
                </a:cubicBezTo>
                <a:cubicBezTo>
                  <a:pt x="8" y="757"/>
                  <a:pt x="0" y="700"/>
                  <a:pt x="0" y="643"/>
                </a:cubicBezTo>
                <a:cubicBezTo>
                  <a:pt x="0" y="556"/>
                  <a:pt x="17" y="472"/>
                  <a:pt x="51" y="393"/>
                </a:cubicBezTo>
                <a:cubicBezTo>
                  <a:pt x="83" y="316"/>
                  <a:pt x="129" y="248"/>
                  <a:pt x="188" y="189"/>
                </a:cubicBezTo>
                <a:cubicBezTo>
                  <a:pt x="247" y="130"/>
                  <a:pt x="316" y="83"/>
                  <a:pt x="393" y="51"/>
                </a:cubicBezTo>
                <a:cubicBezTo>
                  <a:pt x="472" y="17"/>
                  <a:pt x="556" y="0"/>
                  <a:pt x="643" y="0"/>
                </a:cubicBezTo>
                <a:cubicBezTo>
                  <a:pt x="729" y="0"/>
                  <a:pt x="813" y="17"/>
                  <a:pt x="893" y="51"/>
                </a:cubicBezTo>
                <a:cubicBezTo>
                  <a:pt x="969" y="83"/>
                  <a:pt x="1038" y="130"/>
                  <a:pt x="1097" y="189"/>
                </a:cubicBezTo>
                <a:cubicBezTo>
                  <a:pt x="1156" y="248"/>
                  <a:pt x="1202" y="316"/>
                  <a:pt x="1234" y="393"/>
                </a:cubicBezTo>
                <a:cubicBezTo>
                  <a:pt x="1268" y="472"/>
                  <a:pt x="1285" y="556"/>
                  <a:pt x="1285" y="643"/>
                </a:cubicBezTo>
                <a:cubicBezTo>
                  <a:pt x="1285" y="700"/>
                  <a:pt x="1277" y="757"/>
                  <a:pt x="1262" y="812"/>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63" name="Freeform 7">
            <a:extLst>
              <a:ext uri="{FF2B5EF4-FFF2-40B4-BE49-F238E27FC236}">
                <a16:creationId xmlns:a16="http://schemas.microsoft.com/office/drawing/2014/main" id="{06BF03B5-0FF8-4CBD-BB99-713EFA93410D}"/>
              </a:ext>
            </a:extLst>
          </p:cNvPr>
          <p:cNvSpPr>
            <a:spLocks/>
          </p:cNvSpPr>
          <p:nvPr/>
        </p:nvSpPr>
        <p:spPr bwMode="auto">
          <a:xfrm>
            <a:off x="3967861" y="3070033"/>
            <a:ext cx="160806" cy="210599"/>
          </a:xfrm>
          <a:custGeom>
            <a:avLst/>
            <a:gdLst>
              <a:gd name="T0" fmla="*/ 183 w 248"/>
              <a:gd name="T1" fmla="*/ 0 h 325"/>
              <a:gd name="T2" fmla="*/ 0 w 248"/>
              <a:gd name="T3" fmla="*/ 0 h 325"/>
              <a:gd name="T4" fmla="*/ 82 w 248"/>
              <a:gd name="T5" fmla="*/ 306 h 325"/>
              <a:gd name="T6" fmla="*/ 82 w 248"/>
              <a:gd name="T7" fmla="*/ 306 h 325"/>
              <a:gd name="T8" fmla="*/ 124 w 248"/>
              <a:gd name="T9" fmla="*/ 317 h 325"/>
              <a:gd name="T10" fmla="*/ 230 w 248"/>
              <a:gd name="T11" fmla="*/ 256 h 325"/>
              <a:gd name="T12" fmla="*/ 243 w 248"/>
              <a:gd name="T13" fmla="*/ 219 h 325"/>
              <a:gd name="T14" fmla="*/ 183 w 248"/>
              <a:gd name="T15" fmla="*/ 0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325">
                <a:moveTo>
                  <a:pt x="183" y="0"/>
                </a:moveTo>
                <a:cubicBezTo>
                  <a:pt x="0" y="0"/>
                  <a:pt x="0" y="0"/>
                  <a:pt x="0" y="0"/>
                </a:cubicBezTo>
                <a:cubicBezTo>
                  <a:pt x="0" y="112"/>
                  <a:pt x="29" y="216"/>
                  <a:pt x="82" y="306"/>
                </a:cubicBezTo>
                <a:cubicBezTo>
                  <a:pt x="82" y="306"/>
                  <a:pt x="82" y="306"/>
                  <a:pt x="82" y="306"/>
                </a:cubicBezTo>
                <a:cubicBezTo>
                  <a:pt x="90" y="320"/>
                  <a:pt x="109" y="325"/>
                  <a:pt x="124" y="317"/>
                </a:cubicBezTo>
                <a:cubicBezTo>
                  <a:pt x="230" y="256"/>
                  <a:pt x="230" y="256"/>
                  <a:pt x="230" y="256"/>
                </a:cubicBezTo>
                <a:cubicBezTo>
                  <a:pt x="243" y="248"/>
                  <a:pt x="248" y="233"/>
                  <a:pt x="243" y="219"/>
                </a:cubicBezTo>
                <a:cubicBezTo>
                  <a:pt x="205" y="155"/>
                  <a:pt x="183" y="80"/>
                  <a:pt x="183"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64" name="Freeform 8">
            <a:extLst>
              <a:ext uri="{FF2B5EF4-FFF2-40B4-BE49-F238E27FC236}">
                <a16:creationId xmlns:a16="http://schemas.microsoft.com/office/drawing/2014/main" id="{1982ACC5-EF82-4402-A585-F1E3F875BB8A}"/>
              </a:ext>
            </a:extLst>
          </p:cNvPr>
          <p:cNvSpPr>
            <a:spLocks/>
          </p:cNvSpPr>
          <p:nvPr/>
        </p:nvSpPr>
        <p:spPr bwMode="auto">
          <a:xfrm>
            <a:off x="3967861" y="2870863"/>
            <a:ext cx="155909" cy="199171"/>
          </a:xfrm>
          <a:custGeom>
            <a:avLst/>
            <a:gdLst>
              <a:gd name="T0" fmla="*/ 0 w 240"/>
              <a:gd name="T1" fmla="*/ 306 h 306"/>
              <a:gd name="T2" fmla="*/ 183 w 240"/>
              <a:gd name="T3" fmla="*/ 306 h 306"/>
              <a:gd name="T4" fmla="*/ 240 w 240"/>
              <a:gd name="T5" fmla="*/ 92 h 306"/>
              <a:gd name="T6" fmla="*/ 81 w 240"/>
              <a:gd name="T7" fmla="*/ 0 h 306"/>
              <a:gd name="T8" fmla="*/ 0 w 240"/>
              <a:gd name="T9" fmla="*/ 306 h 306"/>
            </a:gdLst>
            <a:ahLst/>
            <a:cxnLst>
              <a:cxn ang="0">
                <a:pos x="T0" y="T1"/>
              </a:cxn>
              <a:cxn ang="0">
                <a:pos x="T2" y="T3"/>
              </a:cxn>
              <a:cxn ang="0">
                <a:pos x="T4" y="T5"/>
              </a:cxn>
              <a:cxn ang="0">
                <a:pos x="T6" y="T7"/>
              </a:cxn>
              <a:cxn ang="0">
                <a:pos x="T8" y="T9"/>
              </a:cxn>
            </a:cxnLst>
            <a:rect l="0" t="0" r="r" b="b"/>
            <a:pathLst>
              <a:path w="240" h="306">
                <a:moveTo>
                  <a:pt x="0" y="306"/>
                </a:moveTo>
                <a:cubicBezTo>
                  <a:pt x="183" y="306"/>
                  <a:pt x="183" y="306"/>
                  <a:pt x="183" y="306"/>
                </a:cubicBezTo>
                <a:cubicBezTo>
                  <a:pt x="183" y="228"/>
                  <a:pt x="204" y="155"/>
                  <a:pt x="240" y="92"/>
                </a:cubicBezTo>
                <a:cubicBezTo>
                  <a:pt x="81" y="0"/>
                  <a:pt x="81" y="0"/>
                  <a:pt x="81" y="0"/>
                </a:cubicBezTo>
                <a:cubicBezTo>
                  <a:pt x="29" y="90"/>
                  <a:pt x="0" y="194"/>
                  <a:pt x="0" y="306"/>
                </a:cubicBezTo>
                <a:close/>
              </a:path>
            </a:pathLst>
          </a:custGeom>
          <a:solidFill>
            <a:srgbClr val="F45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65" name="Freeform 9">
            <a:extLst>
              <a:ext uri="{FF2B5EF4-FFF2-40B4-BE49-F238E27FC236}">
                <a16:creationId xmlns:a16="http://schemas.microsoft.com/office/drawing/2014/main" id="{54AB1305-7E63-4760-9A91-C9A5C9755F29}"/>
              </a:ext>
            </a:extLst>
          </p:cNvPr>
          <p:cNvSpPr>
            <a:spLocks/>
          </p:cNvSpPr>
          <p:nvPr/>
        </p:nvSpPr>
        <p:spPr bwMode="auto">
          <a:xfrm>
            <a:off x="4020102" y="2725566"/>
            <a:ext cx="205701" cy="205701"/>
          </a:xfrm>
          <a:custGeom>
            <a:avLst/>
            <a:gdLst>
              <a:gd name="T0" fmla="*/ 0 w 316"/>
              <a:gd name="T1" fmla="*/ 224 h 316"/>
              <a:gd name="T2" fmla="*/ 159 w 316"/>
              <a:gd name="T3" fmla="*/ 316 h 316"/>
              <a:gd name="T4" fmla="*/ 316 w 316"/>
              <a:gd name="T5" fmla="*/ 159 h 316"/>
              <a:gd name="T6" fmla="*/ 224 w 316"/>
              <a:gd name="T7" fmla="*/ 0 h 316"/>
              <a:gd name="T8" fmla="*/ 0 w 316"/>
              <a:gd name="T9" fmla="*/ 224 h 316"/>
            </a:gdLst>
            <a:ahLst/>
            <a:cxnLst>
              <a:cxn ang="0">
                <a:pos x="T0" y="T1"/>
              </a:cxn>
              <a:cxn ang="0">
                <a:pos x="T2" y="T3"/>
              </a:cxn>
              <a:cxn ang="0">
                <a:pos x="T4" y="T5"/>
              </a:cxn>
              <a:cxn ang="0">
                <a:pos x="T6" y="T7"/>
              </a:cxn>
              <a:cxn ang="0">
                <a:pos x="T8" y="T9"/>
              </a:cxn>
            </a:cxnLst>
            <a:rect l="0" t="0" r="r" b="b"/>
            <a:pathLst>
              <a:path w="316" h="316">
                <a:moveTo>
                  <a:pt x="0" y="224"/>
                </a:moveTo>
                <a:cubicBezTo>
                  <a:pt x="159" y="316"/>
                  <a:pt x="159" y="316"/>
                  <a:pt x="159" y="316"/>
                </a:cubicBezTo>
                <a:cubicBezTo>
                  <a:pt x="197" y="251"/>
                  <a:pt x="251" y="197"/>
                  <a:pt x="316" y="159"/>
                </a:cubicBezTo>
                <a:cubicBezTo>
                  <a:pt x="224" y="0"/>
                  <a:pt x="224" y="0"/>
                  <a:pt x="224" y="0"/>
                </a:cubicBezTo>
                <a:cubicBezTo>
                  <a:pt x="132" y="54"/>
                  <a:pt x="54" y="131"/>
                  <a:pt x="0" y="224"/>
                </a:cubicBezTo>
                <a:close/>
              </a:path>
            </a:pathLst>
          </a:custGeom>
          <a:solidFill>
            <a:srgbClr val="F670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66" name="Freeform 10">
            <a:extLst>
              <a:ext uri="{FF2B5EF4-FFF2-40B4-BE49-F238E27FC236}">
                <a16:creationId xmlns:a16="http://schemas.microsoft.com/office/drawing/2014/main" id="{A8B5EAFD-D809-4A89-B712-DAFFDBED66F4}"/>
              </a:ext>
            </a:extLst>
          </p:cNvPr>
          <p:cNvSpPr>
            <a:spLocks/>
          </p:cNvSpPr>
          <p:nvPr/>
        </p:nvSpPr>
        <p:spPr bwMode="auto">
          <a:xfrm>
            <a:off x="4165399" y="2672508"/>
            <a:ext cx="199171" cy="156725"/>
          </a:xfrm>
          <a:custGeom>
            <a:avLst/>
            <a:gdLst>
              <a:gd name="T0" fmla="*/ 306 w 306"/>
              <a:gd name="T1" fmla="*/ 0 h 241"/>
              <a:gd name="T2" fmla="*/ 0 w 306"/>
              <a:gd name="T3" fmla="*/ 82 h 241"/>
              <a:gd name="T4" fmla="*/ 92 w 306"/>
              <a:gd name="T5" fmla="*/ 241 h 241"/>
              <a:gd name="T6" fmla="*/ 306 w 306"/>
              <a:gd name="T7" fmla="*/ 184 h 241"/>
              <a:gd name="T8" fmla="*/ 306 w 306"/>
              <a:gd name="T9" fmla="*/ 0 h 241"/>
            </a:gdLst>
            <a:ahLst/>
            <a:cxnLst>
              <a:cxn ang="0">
                <a:pos x="T0" y="T1"/>
              </a:cxn>
              <a:cxn ang="0">
                <a:pos x="T2" y="T3"/>
              </a:cxn>
              <a:cxn ang="0">
                <a:pos x="T4" y="T5"/>
              </a:cxn>
              <a:cxn ang="0">
                <a:pos x="T6" y="T7"/>
              </a:cxn>
              <a:cxn ang="0">
                <a:pos x="T8" y="T9"/>
              </a:cxn>
            </a:cxnLst>
            <a:rect l="0" t="0" r="r" b="b"/>
            <a:pathLst>
              <a:path w="306" h="241">
                <a:moveTo>
                  <a:pt x="306" y="0"/>
                </a:moveTo>
                <a:cubicBezTo>
                  <a:pt x="195" y="0"/>
                  <a:pt x="90" y="30"/>
                  <a:pt x="0" y="82"/>
                </a:cubicBezTo>
                <a:cubicBezTo>
                  <a:pt x="92" y="241"/>
                  <a:pt x="92" y="241"/>
                  <a:pt x="92" y="241"/>
                </a:cubicBezTo>
                <a:cubicBezTo>
                  <a:pt x="155" y="205"/>
                  <a:pt x="228" y="184"/>
                  <a:pt x="306" y="184"/>
                </a:cubicBezTo>
                <a:lnTo>
                  <a:pt x="306" y="0"/>
                </a:lnTo>
                <a:close/>
              </a:path>
            </a:pathLst>
          </a:custGeom>
          <a:solidFill>
            <a:srgbClr val="FBA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67" name="Freeform 11">
            <a:extLst>
              <a:ext uri="{FF2B5EF4-FFF2-40B4-BE49-F238E27FC236}">
                <a16:creationId xmlns:a16="http://schemas.microsoft.com/office/drawing/2014/main" id="{119E348E-C900-47A7-9715-ED3E9FFCC2F9}"/>
              </a:ext>
            </a:extLst>
          </p:cNvPr>
          <p:cNvSpPr>
            <a:spLocks/>
          </p:cNvSpPr>
          <p:nvPr/>
        </p:nvSpPr>
        <p:spPr bwMode="auto">
          <a:xfrm>
            <a:off x="4364570" y="2672508"/>
            <a:ext cx="199171" cy="156725"/>
          </a:xfrm>
          <a:custGeom>
            <a:avLst/>
            <a:gdLst>
              <a:gd name="T0" fmla="*/ 306 w 306"/>
              <a:gd name="T1" fmla="*/ 82 h 241"/>
              <a:gd name="T2" fmla="*/ 0 w 306"/>
              <a:gd name="T3" fmla="*/ 0 h 241"/>
              <a:gd name="T4" fmla="*/ 0 w 306"/>
              <a:gd name="T5" fmla="*/ 184 h 241"/>
              <a:gd name="T6" fmla="*/ 214 w 306"/>
              <a:gd name="T7" fmla="*/ 241 h 241"/>
              <a:gd name="T8" fmla="*/ 306 w 306"/>
              <a:gd name="T9" fmla="*/ 82 h 241"/>
            </a:gdLst>
            <a:ahLst/>
            <a:cxnLst>
              <a:cxn ang="0">
                <a:pos x="T0" y="T1"/>
              </a:cxn>
              <a:cxn ang="0">
                <a:pos x="T2" y="T3"/>
              </a:cxn>
              <a:cxn ang="0">
                <a:pos x="T4" y="T5"/>
              </a:cxn>
              <a:cxn ang="0">
                <a:pos x="T6" y="T7"/>
              </a:cxn>
              <a:cxn ang="0">
                <a:pos x="T8" y="T9"/>
              </a:cxn>
            </a:cxnLst>
            <a:rect l="0" t="0" r="r" b="b"/>
            <a:pathLst>
              <a:path w="306" h="241">
                <a:moveTo>
                  <a:pt x="306" y="82"/>
                </a:moveTo>
                <a:cubicBezTo>
                  <a:pt x="216" y="30"/>
                  <a:pt x="112" y="0"/>
                  <a:pt x="0" y="0"/>
                </a:cubicBezTo>
                <a:cubicBezTo>
                  <a:pt x="0" y="184"/>
                  <a:pt x="0" y="184"/>
                  <a:pt x="0" y="184"/>
                </a:cubicBezTo>
                <a:cubicBezTo>
                  <a:pt x="78" y="184"/>
                  <a:pt x="151" y="205"/>
                  <a:pt x="214" y="241"/>
                </a:cubicBezTo>
                <a:lnTo>
                  <a:pt x="306" y="82"/>
                </a:lnTo>
                <a:close/>
              </a:path>
            </a:pathLst>
          </a:custGeom>
          <a:solidFill>
            <a:srgbClr val="FDC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68" name="Freeform 12">
            <a:extLst>
              <a:ext uri="{FF2B5EF4-FFF2-40B4-BE49-F238E27FC236}">
                <a16:creationId xmlns:a16="http://schemas.microsoft.com/office/drawing/2014/main" id="{48962162-7EFE-4D50-9F80-E5E06885C343}"/>
              </a:ext>
            </a:extLst>
          </p:cNvPr>
          <p:cNvSpPr>
            <a:spLocks/>
          </p:cNvSpPr>
          <p:nvPr/>
        </p:nvSpPr>
        <p:spPr bwMode="auto">
          <a:xfrm>
            <a:off x="4503337" y="2725566"/>
            <a:ext cx="205701" cy="205701"/>
          </a:xfrm>
          <a:custGeom>
            <a:avLst/>
            <a:gdLst>
              <a:gd name="T0" fmla="*/ 157 w 316"/>
              <a:gd name="T1" fmla="*/ 316 h 316"/>
              <a:gd name="T2" fmla="*/ 316 w 316"/>
              <a:gd name="T3" fmla="*/ 224 h 316"/>
              <a:gd name="T4" fmla="*/ 92 w 316"/>
              <a:gd name="T5" fmla="*/ 0 h 316"/>
              <a:gd name="T6" fmla="*/ 0 w 316"/>
              <a:gd name="T7" fmla="*/ 159 h 316"/>
              <a:gd name="T8" fmla="*/ 157 w 316"/>
              <a:gd name="T9" fmla="*/ 316 h 316"/>
            </a:gdLst>
            <a:ahLst/>
            <a:cxnLst>
              <a:cxn ang="0">
                <a:pos x="T0" y="T1"/>
              </a:cxn>
              <a:cxn ang="0">
                <a:pos x="T2" y="T3"/>
              </a:cxn>
              <a:cxn ang="0">
                <a:pos x="T4" y="T5"/>
              </a:cxn>
              <a:cxn ang="0">
                <a:pos x="T6" y="T7"/>
              </a:cxn>
              <a:cxn ang="0">
                <a:pos x="T8" y="T9"/>
              </a:cxn>
            </a:cxnLst>
            <a:rect l="0" t="0" r="r" b="b"/>
            <a:pathLst>
              <a:path w="316" h="316">
                <a:moveTo>
                  <a:pt x="157" y="316"/>
                </a:moveTo>
                <a:cubicBezTo>
                  <a:pt x="316" y="224"/>
                  <a:pt x="316" y="224"/>
                  <a:pt x="316" y="224"/>
                </a:cubicBezTo>
                <a:cubicBezTo>
                  <a:pt x="262" y="131"/>
                  <a:pt x="185" y="54"/>
                  <a:pt x="92" y="0"/>
                </a:cubicBezTo>
                <a:cubicBezTo>
                  <a:pt x="0" y="159"/>
                  <a:pt x="0" y="159"/>
                  <a:pt x="0" y="159"/>
                </a:cubicBezTo>
                <a:cubicBezTo>
                  <a:pt x="65" y="197"/>
                  <a:pt x="119" y="251"/>
                  <a:pt x="157" y="316"/>
                </a:cubicBezTo>
                <a:close/>
              </a:path>
            </a:pathLst>
          </a:custGeom>
          <a:solidFill>
            <a:schemeClr val="accent1">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69" name="Freeform 13">
            <a:extLst>
              <a:ext uri="{FF2B5EF4-FFF2-40B4-BE49-F238E27FC236}">
                <a16:creationId xmlns:a16="http://schemas.microsoft.com/office/drawing/2014/main" id="{B0848D63-EF9B-48BD-B5C3-5D396EF9A53E}"/>
              </a:ext>
            </a:extLst>
          </p:cNvPr>
          <p:cNvSpPr>
            <a:spLocks/>
          </p:cNvSpPr>
          <p:nvPr/>
        </p:nvSpPr>
        <p:spPr bwMode="auto">
          <a:xfrm>
            <a:off x="4605371" y="2870863"/>
            <a:ext cx="156725" cy="199171"/>
          </a:xfrm>
          <a:custGeom>
            <a:avLst/>
            <a:gdLst>
              <a:gd name="T0" fmla="*/ 241 w 241"/>
              <a:gd name="T1" fmla="*/ 306 h 306"/>
              <a:gd name="T2" fmla="*/ 159 w 241"/>
              <a:gd name="T3" fmla="*/ 0 h 306"/>
              <a:gd name="T4" fmla="*/ 0 w 241"/>
              <a:gd name="T5" fmla="*/ 92 h 306"/>
              <a:gd name="T6" fmla="*/ 57 w 241"/>
              <a:gd name="T7" fmla="*/ 306 h 306"/>
              <a:gd name="T8" fmla="*/ 241 w 241"/>
              <a:gd name="T9" fmla="*/ 306 h 306"/>
            </a:gdLst>
            <a:ahLst/>
            <a:cxnLst>
              <a:cxn ang="0">
                <a:pos x="T0" y="T1"/>
              </a:cxn>
              <a:cxn ang="0">
                <a:pos x="T2" y="T3"/>
              </a:cxn>
              <a:cxn ang="0">
                <a:pos x="T4" y="T5"/>
              </a:cxn>
              <a:cxn ang="0">
                <a:pos x="T6" y="T7"/>
              </a:cxn>
              <a:cxn ang="0">
                <a:pos x="T8" y="T9"/>
              </a:cxn>
            </a:cxnLst>
            <a:rect l="0" t="0" r="r" b="b"/>
            <a:pathLst>
              <a:path w="241" h="306">
                <a:moveTo>
                  <a:pt x="241" y="306"/>
                </a:moveTo>
                <a:cubicBezTo>
                  <a:pt x="241" y="194"/>
                  <a:pt x="211" y="90"/>
                  <a:pt x="159" y="0"/>
                </a:cubicBezTo>
                <a:cubicBezTo>
                  <a:pt x="0" y="92"/>
                  <a:pt x="0" y="92"/>
                  <a:pt x="0" y="92"/>
                </a:cubicBezTo>
                <a:cubicBezTo>
                  <a:pt x="36" y="155"/>
                  <a:pt x="57" y="228"/>
                  <a:pt x="57" y="306"/>
                </a:cubicBezTo>
                <a:lnTo>
                  <a:pt x="241" y="306"/>
                </a:lnTo>
                <a:close/>
              </a:path>
            </a:pathLst>
          </a:cu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endParaRPr lang="en-GB" sz="1050" dirty="0">
              <a:solidFill>
                <a:srgbClr val="595959"/>
              </a:solidFill>
              <a:latin typeface="Calibri" panose="020F0502020204030204"/>
            </a:endParaRPr>
          </a:p>
        </p:txBody>
      </p:sp>
      <p:sp>
        <p:nvSpPr>
          <p:cNvPr id="70" name="Freeform 14">
            <a:extLst>
              <a:ext uri="{FF2B5EF4-FFF2-40B4-BE49-F238E27FC236}">
                <a16:creationId xmlns:a16="http://schemas.microsoft.com/office/drawing/2014/main" id="{0F679D13-4C54-4C18-80FD-C2CFB6504190}"/>
              </a:ext>
            </a:extLst>
          </p:cNvPr>
          <p:cNvSpPr>
            <a:spLocks/>
          </p:cNvSpPr>
          <p:nvPr/>
        </p:nvSpPr>
        <p:spPr bwMode="auto">
          <a:xfrm>
            <a:off x="4600473" y="3070033"/>
            <a:ext cx="161622" cy="210599"/>
          </a:xfrm>
          <a:custGeom>
            <a:avLst/>
            <a:gdLst>
              <a:gd name="T0" fmla="*/ 5 w 249"/>
              <a:gd name="T1" fmla="*/ 219 h 325"/>
              <a:gd name="T2" fmla="*/ 19 w 249"/>
              <a:gd name="T3" fmla="*/ 256 h 325"/>
              <a:gd name="T4" fmla="*/ 125 w 249"/>
              <a:gd name="T5" fmla="*/ 317 h 325"/>
              <a:gd name="T6" fmla="*/ 166 w 249"/>
              <a:gd name="T7" fmla="*/ 306 h 325"/>
              <a:gd name="T8" fmla="*/ 167 w 249"/>
              <a:gd name="T9" fmla="*/ 306 h 325"/>
              <a:gd name="T10" fmla="*/ 249 w 249"/>
              <a:gd name="T11" fmla="*/ 0 h 325"/>
              <a:gd name="T12" fmla="*/ 65 w 249"/>
              <a:gd name="T13" fmla="*/ 0 h 325"/>
              <a:gd name="T14" fmla="*/ 5 w 249"/>
              <a:gd name="T15" fmla="*/ 219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325">
                <a:moveTo>
                  <a:pt x="5" y="219"/>
                </a:moveTo>
                <a:cubicBezTo>
                  <a:pt x="0" y="233"/>
                  <a:pt x="6" y="248"/>
                  <a:pt x="19" y="256"/>
                </a:cubicBezTo>
                <a:cubicBezTo>
                  <a:pt x="125" y="317"/>
                  <a:pt x="125" y="317"/>
                  <a:pt x="125" y="317"/>
                </a:cubicBezTo>
                <a:cubicBezTo>
                  <a:pt x="139" y="325"/>
                  <a:pt x="158" y="320"/>
                  <a:pt x="166" y="306"/>
                </a:cubicBezTo>
                <a:cubicBezTo>
                  <a:pt x="167" y="306"/>
                  <a:pt x="167" y="306"/>
                  <a:pt x="167" y="306"/>
                </a:cubicBezTo>
                <a:cubicBezTo>
                  <a:pt x="219" y="216"/>
                  <a:pt x="249" y="112"/>
                  <a:pt x="249" y="0"/>
                </a:cubicBezTo>
                <a:cubicBezTo>
                  <a:pt x="65" y="0"/>
                  <a:pt x="65" y="0"/>
                  <a:pt x="65" y="0"/>
                </a:cubicBezTo>
                <a:cubicBezTo>
                  <a:pt x="65" y="80"/>
                  <a:pt x="43" y="155"/>
                  <a:pt x="5" y="21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71" name="Freeform 16">
            <a:extLst>
              <a:ext uri="{FF2B5EF4-FFF2-40B4-BE49-F238E27FC236}">
                <a16:creationId xmlns:a16="http://schemas.microsoft.com/office/drawing/2014/main" id="{7EEC9B66-443C-4ED3-B731-D09326DF5341}"/>
              </a:ext>
            </a:extLst>
          </p:cNvPr>
          <p:cNvSpPr>
            <a:spLocks noEditPoints="1"/>
          </p:cNvSpPr>
          <p:nvPr/>
        </p:nvSpPr>
        <p:spPr bwMode="auto">
          <a:xfrm>
            <a:off x="4206213" y="2910860"/>
            <a:ext cx="317531" cy="318347"/>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nvGrpSpPr>
          <p:cNvPr id="72" name="Group 71">
            <a:extLst>
              <a:ext uri="{FF2B5EF4-FFF2-40B4-BE49-F238E27FC236}">
                <a16:creationId xmlns:a16="http://schemas.microsoft.com/office/drawing/2014/main" id="{88E43C0B-B528-4819-8B40-D17DE8050BFF}"/>
              </a:ext>
            </a:extLst>
          </p:cNvPr>
          <p:cNvGrpSpPr/>
          <p:nvPr/>
        </p:nvGrpSpPr>
        <p:grpSpPr>
          <a:xfrm rot="718581">
            <a:off x="3904852" y="2608726"/>
            <a:ext cx="920253" cy="922616"/>
            <a:chOff x="1698322" y="2647731"/>
            <a:chExt cx="1789720" cy="1794316"/>
          </a:xfrm>
        </p:grpSpPr>
        <p:sp>
          <p:nvSpPr>
            <p:cNvPr id="73" name="Freeform 15">
              <a:extLst>
                <a:ext uri="{FF2B5EF4-FFF2-40B4-BE49-F238E27FC236}">
                  <a16:creationId xmlns:a16="http://schemas.microsoft.com/office/drawing/2014/main" id="{C74D2F9D-28F7-438D-91E7-30BDFB92949B}"/>
                </a:ext>
              </a:extLst>
            </p:cNvPr>
            <p:cNvSpPr>
              <a:spLocks noEditPoints="1"/>
            </p:cNvSpPr>
            <p:nvPr/>
          </p:nvSpPr>
          <p:spPr bwMode="auto">
            <a:xfrm>
              <a:off x="2360613" y="2887663"/>
              <a:ext cx="463550" cy="887413"/>
            </a:xfrm>
            <a:custGeom>
              <a:avLst/>
              <a:gdLst>
                <a:gd name="T0" fmla="*/ 275 w 367"/>
                <a:gd name="T1" fmla="*/ 306 h 703"/>
                <a:gd name="T2" fmla="*/ 183 w 367"/>
                <a:gd name="T3" fmla="*/ 0 h 703"/>
                <a:gd name="T4" fmla="*/ 91 w 367"/>
                <a:gd name="T5" fmla="*/ 306 h 703"/>
                <a:gd name="T6" fmla="*/ 183 w 367"/>
                <a:gd name="T7" fmla="*/ 291 h 703"/>
                <a:gd name="T8" fmla="*/ 275 w 367"/>
                <a:gd name="T9" fmla="*/ 306 h 703"/>
                <a:gd name="T10" fmla="*/ 183 w 367"/>
                <a:gd name="T11" fmla="*/ 336 h 703"/>
                <a:gd name="T12" fmla="*/ 0 w 367"/>
                <a:gd name="T13" fmla="*/ 520 h 703"/>
                <a:gd name="T14" fmla="*/ 183 w 367"/>
                <a:gd name="T15" fmla="*/ 703 h 703"/>
                <a:gd name="T16" fmla="*/ 367 w 367"/>
                <a:gd name="T17" fmla="*/ 520 h 703"/>
                <a:gd name="T18" fmla="*/ 183 w 367"/>
                <a:gd name="T19" fmla="*/ 336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703">
                  <a:moveTo>
                    <a:pt x="275" y="306"/>
                  </a:moveTo>
                  <a:cubicBezTo>
                    <a:pt x="183" y="0"/>
                    <a:pt x="183" y="0"/>
                    <a:pt x="183" y="0"/>
                  </a:cubicBezTo>
                  <a:cubicBezTo>
                    <a:pt x="91" y="306"/>
                    <a:pt x="91" y="306"/>
                    <a:pt x="91" y="306"/>
                  </a:cubicBezTo>
                  <a:cubicBezTo>
                    <a:pt x="183" y="291"/>
                    <a:pt x="183" y="291"/>
                    <a:pt x="183" y="291"/>
                  </a:cubicBezTo>
                  <a:lnTo>
                    <a:pt x="275" y="306"/>
                  </a:lnTo>
                  <a:close/>
                  <a:moveTo>
                    <a:pt x="183" y="336"/>
                  </a:moveTo>
                  <a:cubicBezTo>
                    <a:pt x="82" y="336"/>
                    <a:pt x="0" y="419"/>
                    <a:pt x="0" y="520"/>
                  </a:cubicBezTo>
                  <a:cubicBezTo>
                    <a:pt x="0" y="621"/>
                    <a:pt x="82" y="703"/>
                    <a:pt x="183" y="703"/>
                  </a:cubicBezTo>
                  <a:cubicBezTo>
                    <a:pt x="285" y="703"/>
                    <a:pt x="367" y="621"/>
                    <a:pt x="367" y="520"/>
                  </a:cubicBezTo>
                  <a:cubicBezTo>
                    <a:pt x="367" y="419"/>
                    <a:pt x="285" y="336"/>
                    <a:pt x="183" y="336"/>
                  </a:cubicBezTo>
                  <a:close/>
                </a:path>
              </a:pathLst>
            </a:cu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74" name="Freeform 16">
              <a:extLst>
                <a:ext uri="{FF2B5EF4-FFF2-40B4-BE49-F238E27FC236}">
                  <a16:creationId xmlns:a16="http://schemas.microsoft.com/office/drawing/2014/main" id="{0FD7E54D-FCDA-4C08-AF0A-E44A4FCD3A59}"/>
                </a:ext>
              </a:extLst>
            </p:cNvPr>
            <p:cNvSpPr>
              <a:spLocks noEditPoints="1"/>
            </p:cNvSpPr>
            <p:nvPr/>
          </p:nvSpPr>
          <p:spPr bwMode="auto">
            <a:xfrm>
              <a:off x="1698322" y="2647731"/>
              <a:ext cx="1789720" cy="1794316"/>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sp>
        <p:nvSpPr>
          <p:cNvPr id="75" name="TextBox 74">
            <a:extLst>
              <a:ext uri="{FF2B5EF4-FFF2-40B4-BE49-F238E27FC236}">
                <a16:creationId xmlns:a16="http://schemas.microsoft.com/office/drawing/2014/main" id="{A10469D8-A5EC-4319-A2CA-9C2DD2373B32}"/>
              </a:ext>
            </a:extLst>
          </p:cNvPr>
          <p:cNvSpPr txBox="1"/>
          <p:nvPr/>
        </p:nvSpPr>
        <p:spPr>
          <a:xfrm>
            <a:off x="5105759" y="3380756"/>
            <a:ext cx="919625" cy="423893"/>
          </a:xfrm>
          <a:prstGeom prst="rect">
            <a:avLst/>
          </a:prstGeom>
          <a:noFill/>
          <a:ln>
            <a:noFill/>
          </a:ln>
        </p:spPr>
        <p:txBody>
          <a:bodyPr wrap="square" lIns="0" tIns="0" rIns="0" bIns="0" rtlCol="0">
            <a:noAutofit/>
          </a:bodyPr>
          <a:lstStyle/>
          <a:p>
            <a:pPr lvl="0" algn="ctr">
              <a:defRPr/>
            </a:pPr>
            <a:r>
              <a:rPr lang="en-US" sz="1050" dirty="0">
                <a:ea typeface="Lato Thin" charset="0"/>
                <a:cs typeface="Lato Thin" charset="0"/>
              </a:rPr>
              <a:t>Policy compliance</a:t>
            </a:r>
          </a:p>
        </p:txBody>
      </p:sp>
      <p:sp>
        <p:nvSpPr>
          <p:cNvPr id="76" name="Freeform 5">
            <a:extLst>
              <a:ext uri="{FF2B5EF4-FFF2-40B4-BE49-F238E27FC236}">
                <a16:creationId xmlns:a16="http://schemas.microsoft.com/office/drawing/2014/main" id="{A39B1915-4C87-4907-9C29-2444D27D1AED}"/>
              </a:ext>
            </a:extLst>
          </p:cNvPr>
          <p:cNvSpPr>
            <a:spLocks/>
          </p:cNvSpPr>
          <p:nvPr/>
        </p:nvSpPr>
        <p:spPr bwMode="auto">
          <a:xfrm>
            <a:off x="5128928" y="2632511"/>
            <a:ext cx="874230" cy="685670"/>
          </a:xfrm>
          <a:custGeom>
            <a:avLst/>
            <a:gdLst>
              <a:gd name="T0" fmla="*/ 1292 w 1345"/>
              <a:gd name="T1" fmla="*/ 411 h 1055"/>
              <a:gd name="T2" fmla="*/ 1230 w 1345"/>
              <a:gd name="T3" fmla="*/ 296 h 1055"/>
              <a:gd name="T4" fmla="*/ 1148 w 1345"/>
              <a:gd name="T5" fmla="*/ 197 h 1055"/>
              <a:gd name="T6" fmla="*/ 1049 w 1345"/>
              <a:gd name="T7" fmla="*/ 115 h 1055"/>
              <a:gd name="T8" fmla="*/ 934 w 1345"/>
              <a:gd name="T9" fmla="*/ 53 h 1055"/>
              <a:gd name="T10" fmla="*/ 673 w 1345"/>
              <a:gd name="T11" fmla="*/ 0 h 1055"/>
              <a:gd name="T12" fmla="*/ 411 w 1345"/>
              <a:gd name="T13" fmla="*/ 53 h 1055"/>
              <a:gd name="T14" fmla="*/ 296 w 1345"/>
              <a:gd name="T15" fmla="*/ 115 h 1055"/>
              <a:gd name="T16" fmla="*/ 197 w 1345"/>
              <a:gd name="T17" fmla="*/ 197 h 1055"/>
              <a:gd name="T18" fmla="*/ 115 w 1345"/>
              <a:gd name="T19" fmla="*/ 296 h 1055"/>
              <a:gd name="T20" fmla="*/ 53 w 1345"/>
              <a:gd name="T21" fmla="*/ 411 h 1055"/>
              <a:gd name="T22" fmla="*/ 0 w 1345"/>
              <a:gd name="T23" fmla="*/ 673 h 1055"/>
              <a:gd name="T24" fmla="*/ 23 w 1345"/>
              <a:gd name="T25" fmla="*/ 850 h 1055"/>
              <a:gd name="T26" fmla="*/ 90 w 1345"/>
              <a:gd name="T27" fmla="*/ 1010 h 1055"/>
              <a:gd name="T28" fmla="*/ 100 w 1345"/>
              <a:gd name="T29" fmla="*/ 1022 h 1055"/>
              <a:gd name="T30" fmla="*/ 170 w 1345"/>
              <a:gd name="T31" fmla="*/ 1055 h 1055"/>
              <a:gd name="T32" fmla="*/ 216 w 1345"/>
              <a:gd name="T33" fmla="*/ 1043 h 1055"/>
              <a:gd name="T34" fmla="*/ 322 w 1345"/>
              <a:gd name="T35" fmla="*/ 981 h 1055"/>
              <a:gd name="T36" fmla="*/ 362 w 1345"/>
              <a:gd name="T37" fmla="*/ 872 h 1055"/>
              <a:gd name="T38" fmla="*/ 357 w 1345"/>
              <a:gd name="T39" fmla="*/ 861 h 1055"/>
              <a:gd name="T40" fmla="*/ 306 w 1345"/>
              <a:gd name="T41" fmla="*/ 673 h 1055"/>
              <a:gd name="T42" fmla="*/ 673 w 1345"/>
              <a:gd name="T43" fmla="*/ 306 h 1055"/>
              <a:gd name="T44" fmla="*/ 1040 w 1345"/>
              <a:gd name="T45" fmla="*/ 673 h 1055"/>
              <a:gd name="T46" fmla="*/ 988 w 1345"/>
              <a:gd name="T47" fmla="*/ 861 h 1055"/>
              <a:gd name="T48" fmla="*/ 982 w 1345"/>
              <a:gd name="T49" fmla="*/ 872 h 1055"/>
              <a:gd name="T50" fmla="*/ 1023 w 1345"/>
              <a:gd name="T51" fmla="*/ 981 h 1055"/>
              <a:gd name="T52" fmla="*/ 1129 w 1345"/>
              <a:gd name="T53" fmla="*/ 1043 h 1055"/>
              <a:gd name="T54" fmla="*/ 1175 w 1345"/>
              <a:gd name="T55" fmla="*/ 1055 h 1055"/>
              <a:gd name="T56" fmla="*/ 1245 w 1345"/>
              <a:gd name="T57" fmla="*/ 1023 h 1055"/>
              <a:gd name="T58" fmla="*/ 1255 w 1345"/>
              <a:gd name="T59" fmla="*/ 1010 h 1055"/>
              <a:gd name="T60" fmla="*/ 1322 w 1345"/>
              <a:gd name="T61" fmla="*/ 850 h 1055"/>
              <a:gd name="T62" fmla="*/ 1345 w 1345"/>
              <a:gd name="T63" fmla="*/ 673 h 1055"/>
              <a:gd name="T64" fmla="*/ 1292 w 1345"/>
              <a:gd name="T65" fmla="*/ 411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5" h="1055">
                <a:moveTo>
                  <a:pt x="1292" y="411"/>
                </a:moveTo>
                <a:cubicBezTo>
                  <a:pt x="1276" y="371"/>
                  <a:pt x="1255" y="332"/>
                  <a:pt x="1230" y="296"/>
                </a:cubicBezTo>
                <a:cubicBezTo>
                  <a:pt x="1206" y="261"/>
                  <a:pt x="1179" y="227"/>
                  <a:pt x="1148" y="197"/>
                </a:cubicBezTo>
                <a:cubicBezTo>
                  <a:pt x="1118" y="166"/>
                  <a:pt x="1084" y="139"/>
                  <a:pt x="1049" y="115"/>
                </a:cubicBezTo>
                <a:cubicBezTo>
                  <a:pt x="1013" y="91"/>
                  <a:pt x="974" y="70"/>
                  <a:pt x="934" y="53"/>
                </a:cubicBezTo>
                <a:cubicBezTo>
                  <a:pt x="851" y="18"/>
                  <a:pt x="763" y="0"/>
                  <a:pt x="673" y="0"/>
                </a:cubicBezTo>
                <a:cubicBezTo>
                  <a:pt x="582" y="0"/>
                  <a:pt x="494" y="18"/>
                  <a:pt x="411" y="53"/>
                </a:cubicBezTo>
                <a:cubicBezTo>
                  <a:pt x="371" y="70"/>
                  <a:pt x="332" y="91"/>
                  <a:pt x="296" y="115"/>
                </a:cubicBezTo>
                <a:cubicBezTo>
                  <a:pt x="261" y="139"/>
                  <a:pt x="227" y="166"/>
                  <a:pt x="197" y="197"/>
                </a:cubicBezTo>
                <a:cubicBezTo>
                  <a:pt x="166" y="227"/>
                  <a:pt x="139" y="261"/>
                  <a:pt x="115" y="296"/>
                </a:cubicBezTo>
                <a:cubicBezTo>
                  <a:pt x="90" y="332"/>
                  <a:pt x="70" y="371"/>
                  <a:pt x="53" y="411"/>
                </a:cubicBezTo>
                <a:cubicBezTo>
                  <a:pt x="18" y="494"/>
                  <a:pt x="0" y="582"/>
                  <a:pt x="0" y="673"/>
                </a:cubicBezTo>
                <a:cubicBezTo>
                  <a:pt x="0" y="733"/>
                  <a:pt x="8" y="792"/>
                  <a:pt x="23" y="850"/>
                </a:cubicBezTo>
                <a:cubicBezTo>
                  <a:pt x="39" y="906"/>
                  <a:pt x="61" y="960"/>
                  <a:pt x="90" y="1010"/>
                </a:cubicBezTo>
                <a:cubicBezTo>
                  <a:pt x="93" y="1014"/>
                  <a:pt x="96" y="1019"/>
                  <a:pt x="100" y="1022"/>
                </a:cubicBezTo>
                <a:cubicBezTo>
                  <a:pt x="117" y="1043"/>
                  <a:pt x="143" y="1055"/>
                  <a:pt x="170" y="1055"/>
                </a:cubicBezTo>
                <a:cubicBezTo>
                  <a:pt x="186" y="1055"/>
                  <a:pt x="202" y="1051"/>
                  <a:pt x="216" y="1043"/>
                </a:cubicBezTo>
                <a:cubicBezTo>
                  <a:pt x="322" y="981"/>
                  <a:pt x="322" y="981"/>
                  <a:pt x="322" y="981"/>
                </a:cubicBezTo>
                <a:cubicBezTo>
                  <a:pt x="360" y="959"/>
                  <a:pt x="377" y="913"/>
                  <a:pt x="362" y="872"/>
                </a:cubicBezTo>
                <a:cubicBezTo>
                  <a:pt x="361" y="868"/>
                  <a:pt x="359" y="864"/>
                  <a:pt x="357" y="861"/>
                </a:cubicBezTo>
                <a:cubicBezTo>
                  <a:pt x="323" y="804"/>
                  <a:pt x="306" y="739"/>
                  <a:pt x="306" y="673"/>
                </a:cubicBezTo>
                <a:cubicBezTo>
                  <a:pt x="306" y="470"/>
                  <a:pt x="470" y="306"/>
                  <a:pt x="673" y="306"/>
                </a:cubicBezTo>
                <a:cubicBezTo>
                  <a:pt x="875" y="306"/>
                  <a:pt x="1040" y="470"/>
                  <a:pt x="1040" y="673"/>
                </a:cubicBezTo>
                <a:cubicBezTo>
                  <a:pt x="1040" y="739"/>
                  <a:pt x="1022" y="804"/>
                  <a:pt x="988" y="861"/>
                </a:cubicBezTo>
                <a:cubicBezTo>
                  <a:pt x="986" y="864"/>
                  <a:pt x="984" y="868"/>
                  <a:pt x="982" y="872"/>
                </a:cubicBezTo>
                <a:cubicBezTo>
                  <a:pt x="968" y="914"/>
                  <a:pt x="986" y="960"/>
                  <a:pt x="1023" y="981"/>
                </a:cubicBezTo>
                <a:cubicBezTo>
                  <a:pt x="1129" y="1043"/>
                  <a:pt x="1129" y="1043"/>
                  <a:pt x="1129" y="1043"/>
                </a:cubicBezTo>
                <a:cubicBezTo>
                  <a:pt x="1143" y="1051"/>
                  <a:pt x="1159" y="1055"/>
                  <a:pt x="1175" y="1055"/>
                </a:cubicBezTo>
                <a:cubicBezTo>
                  <a:pt x="1202" y="1055"/>
                  <a:pt x="1228" y="1043"/>
                  <a:pt x="1245" y="1023"/>
                </a:cubicBezTo>
                <a:cubicBezTo>
                  <a:pt x="1249" y="1019"/>
                  <a:pt x="1252" y="1015"/>
                  <a:pt x="1255" y="1010"/>
                </a:cubicBezTo>
                <a:cubicBezTo>
                  <a:pt x="1284" y="960"/>
                  <a:pt x="1307" y="906"/>
                  <a:pt x="1322" y="850"/>
                </a:cubicBezTo>
                <a:cubicBezTo>
                  <a:pt x="1337" y="792"/>
                  <a:pt x="1345" y="733"/>
                  <a:pt x="1345" y="673"/>
                </a:cubicBezTo>
                <a:cubicBezTo>
                  <a:pt x="1345" y="582"/>
                  <a:pt x="1328" y="494"/>
                  <a:pt x="1292" y="41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5" dirty="0">
              <a:solidFill>
                <a:prstClr val="white"/>
              </a:solidFill>
              <a:latin typeface="Calibri Light" panose="020F0302020204030204"/>
            </a:endParaRPr>
          </a:p>
        </p:txBody>
      </p:sp>
      <p:sp>
        <p:nvSpPr>
          <p:cNvPr id="77" name="Freeform 6">
            <a:extLst>
              <a:ext uri="{FF2B5EF4-FFF2-40B4-BE49-F238E27FC236}">
                <a16:creationId xmlns:a16="http://schemas.microsoft.com/office/drawing/2014/main" id="{0358C9F7-CDF2-4FDC-B5CA-4B68EFA69464}"/>
              </a:ext>
            </a:extLst>
          </p:cNvPr>
          <p:cNvSpPr>
            <a:spLocks/>
          </p:cNvSpPr>
          <p:nvPr/>
        </p:nvSpPr>
        <p:spPr bwMode="auto">
          <a:xfrm>
            <a:off x="5148518" y="2652101"/>
            <a:ext cx="835049" cy="645673"/>
          </a:xfrm>
          <a:custGeom>
            <a:avLst/>
            <a:gdLst>
              <a:gd name="T0" fmla="*/ 1262 w 1285"/>
              <a:gd name="T1" fmla="*/ 812 h 994"/>
              <a:gd name="T2" fmla="*/ 1199 w 1285"/>
              <a:gd name="T3" fmla="*/ 964 h 994"/>
              <a:gd name="T4" fmla="*/ 1193 w 1285"/>
              <a:gd name="T5" fmla="*/ 972 h 994"/>
              <a:gd name="T6" fmla="*/ 1145 w 1285"/>
              <a:gd name="T7" fmla="*/ 994 h 994"/>
              <a:gd name="T8" fmla="*/ 1115 w 1285"/>
              <a:gd name="T9" fmla="*/ 986 h 994"/>
              <a:gd name="T10" fmla="*/ 1009 w 1285"/>
              <a:gd name="T11" fmla="*/ 925 h 994"/>
              <a:gd name="T12" fmla="*/ 981 w 1285"/>
              <a:gd name="T13" fmla="*/ 852 h 994"/>
              <a:gd name="T14" fmla="*/ 984 w 1285"/>
              <a:gd name="T15" fmla="*/ 846 h 994"/>
              <a:gd name="T16" fmla="*/ 1040 w 1285"/>
              <a:gd name="T17" fmla="*/ 643 h 994"/>
              <a:gd name="T18" fmla="*/ 643 w 1285"/>
              <a:gd name="T19" fmla="*/ 245 h 994"/>
              <a:gd name="T20" fmla="*/ 245 w 1285"/>
              <a:gd name="T21" fmla="*/ 643 h 994"/>
              <a:gd name="T22" fmla="*/ 301 w 1285"/>
              <a:gd name="T23" fmla="*/ 846 h 994"/>
              <a:gd name="T24" fmla="*/ 304 w 1285"/>
              <a:gd name="T25" fmla="*/ 852 h 994"/>
              <a:gd name="T26" fmla="*/ 276 w 1285"/>
              <a:gd name="T27" fmla="*/ 925 h 994"/>
              <a:gd name="T28" fmla="*/ 170 w 1285"/>
              <a:gd name="T29" fmla="*/ 986 h 994"/>
              <a:gd name="T30" fmla="*/ 140 w 1285"/>
              <a:gd name="T31" fmla="*/ 994 h 994"/>
              <a:gd name="T32" fmla="*/ 92 w 1285"/>
              <a:gd name="T33" fmla="*/ 971 h 994"/>
              <a:gd name="T34" fmla="*/ 87 w 1285"/>
              <a:gd name="T35" fmla="*/ 964 h 994"/>
              <a:gd name="T36" fmla="*/ 23 w 1285"/>
              <a:gd name="T37" fmla="*/ 812 h 994"/>
              <a:gd name="T38" fmla="*/ 0 w 1285"/>
              <a:gd name="T39" fmla="*/ 643 h 994"/>
              <a:gd name="T40" fmla="*/ 51 w 1285"/>
              <a:gd name="T41" fmla="*/ 393 h 994"/>
              <a:gd name="T42" fmla="*/ 188 w 1285"/>
              <a:gd name="T43" fmla="*/ 189 h 994"/>
              <a:gd name="T44" fmla="*/ 393 w 1285"/>
              <a:gd name="T45" fmla="*/ 51 h 994"/>
              <a:gd name="T46" fmla="*/ 643 w 1285"/>
              <a:gd name="T47" fmla="*/ 0 h 994"/>
              <a:gd name="T48" fmla="*/ 893 w 1285"/>
              <a:gd name="T49" fmla="*/ 51 h 994"/>
              <a:gd name="T50" fmla="*/ 1097 w 1285"/>
              <a:gd name="T51" fmla="*/ 189 h 994"/>
              <a:gd name="T52" fmla="*/ 1234 w 1285"/>
              <a:gd name="T53" fmla="*/ 393 h 994"/>
              <a:gd name="T54" fmla="*/ 1285 w 1285"/>
              <a:gd name="T55" fmla="*/ 643 h 994"/>
              <a:gd name="T56" fmla="*/ 1262 w 1285"/>
              <a:gd name="T57" fmla="*/ 812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5" h="994">
                <a:moveTo>
                  <a:pt x="1262" y="812"/>
                </a:moveTo>
                <a:cubicBezTo>
                  <a:pt x="1248" y="865"/>
                  <a:pt x="1226" y="917"/>
                  <a:pt x="1199" y="964"/>
                </a:cubicBezTo>
                <a:cubicBezTo>
                  <a:pt x="1197" y="967"/>
                  <a:pt x="1195" y="970"/>
                  <a:pt x="1193" y="972"/>
                </a:cubicBezTo>
                <a:cubicBezTo>
                  <a:pt x="1181" y="986"/>
                  <a:pt x="1164" y="994"/>
                  <a:pt x="1145" y="994"/>
                </a:cubicBezTo>
                <a:cubicBezTo>
                  <a:pt x="1134" y="994"/>
                  <a:pt x="1124" y="991"/>
                  <a:pt x="1115" y="986"/>
                </a:cubicBezTo>
                <a:cubicBezTo>
                  <a:pt x="1009" y="925"/>
                  <a:pt x="1009" y="925"/>
                  <a:pt x="1009" y="925"/>
                </a:cubicBezTo>
                <a:cubicBezTo>
                  <a:pt x="983" y="910"/>
                  <a:pt x="972" y="880"/>
                  <a:pt x="981" y="852"/>
                </a:cubicBezTo>
                <a:cubicBezTo>
                  <a:pt x="982" y="850"/>
                  <a:pt x="983" y="848"/>
                  <a:pt x="984" y="846"/>
                </a:cubicBezTo>
                <a:cubicBezTo>
                  <a:pt x="1021" y="785"/>
                  <a:pt x="1040" y="715"/>
                  <a:pt x="1040" y="643"/>
                </a:cubicBezTo>
                <a:cubicBezTo>
                  <a:pt x="1040" y="423"/>
                  <a:pt x="862" y="245"/>
                  <a:pt x="643" y="245"/>
                </a:cubicBezTo>
                <a:cubicBezTo>
                  <a:pt x="423" y="245"/>
                  <a:pt x="245" y="423"/>
                  <a:pt x="245" y="643"/>
                </a:cubicBezTo>
                <a:cubicBezTo>
                  <a:pt x="245" y="715"/>
                  <a:pt x="264" y="785"/>
                  <a:pt x="301" y="846"/>
                </a:cubicBezTo>
                <a:cubicBezTo>
                  <a:pt x="302" y="848"/>
                  <a:pt x="303" y="850"/>
                  <a:pt x="304" y="852"/>
                </a:cubicBezTo>
                <a:cubicBezTo>
                  <a:pt x="313" y="880"/>
                  <a:pt x="302" y="910"/>
                  <a:pt x="276" y="925"/>
                </a:cubicBezTo>
                <a:cubicBezTo>
                  <a:pt x="170" y="986"/>
                  <a:pt x="170" y="986"/>
                  <a:pt x="170" y="986"/>
                </a:cubicBezTo>
                <a:cubicBezTo>
                  <a:pt x="161" y="991"/>
                  <a:pt x="151" y="994"/>
                  <a:pt x="140" y="994"/>
                </a:cubicBezTo>
                <a:cubicBezTo>
                  <a:pt x="121" y="994"/>
                  <a:pt x="104" y="986"/>
                  <a:pt x="92" y="971"/>
                </a:cubicBezTo>
                <a:cubicBezTo>
                  <a:pt x="90" y="969"/>
                  <a:pt x="88" y="967"/>
                  <a:pt x="87" y="964"/>
                </a:cubicBezTo>
                <a:cubicBezTo>
                  <a:pt x="59" y="917"/>
                  <a:pt x="37" y="865"/>
                  <a:pt x="23" y="812"/>
                </a:cubicBezTo>
                <a:cubicBezTo>
                  <a:pt x="8" y="757"/>
                  <a:pt x="0" y="700"/>
                  <a:pt x="0" y="643"/>
                </a:cubicBezTo>
                <a:cubicBezTo>
                  <a:pt x="0" y="556"/>
                  <a:pt x="17" y="472"/>
                  <a:pt x="51" y="393"/>
                </a:cubicBezTo>
                <a:cubicBezTo>
                  <a:pt x="83" y="316"/>
                  <a:pt x="129" y="248"/>
                  <a:pt x="188" y="189"/>
                </a:cubicBezTo>
                <a:cubicBezTo>
                  <a:pt x="247" y="130"/>
                  <a:pt x="316" y="83"/>
                  <a:pt x="393" y="51"/>
                </a:cubicBezTo>
                <a:cubicBezTo>
                  <a:pt x="472" y="17"/>
                  <a:pt x="556" y="0"/>
                  <a:pt x="643" y="0"/>
                </a:cubicBezTo>
                <a:cubicBezTo>
                  <a:pt x="729" y="0"/>
                  <a:pt x="813" y="17"/>
                  <a:pt x="893" y="51"/>
                </a:cubicBezTo>
                <a:cubicBezTo>
                  <a:pt x="969" y="83"/>
                  <a:pt x="1038" y="130"/>
                  <a:pt x="1097" y="189"/>
                </a:cubicBezTo>
                <a:cubicBezTo>
                  <a:pt x="1156" y="248"/>
                  <a:pt x="1202" y="316"/>
                  <a:pt x="1234" y="393"/>
                </a:cubicBezTo>
                <a:cubicBezTo>
                  <a:pt x="1268" y="472"/>
                  <a:pt x="1285" y="556"/>
                  <a:pt x="1285" y="643"/>
                </a:cubicBezTo>
                <a:cubicBezTo>
                  <a:pt x="1285" y="700"/>
                  <a:pt x="1277" y="757"/>
                  <a:pt x="1262" y="812"/>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78" name="Freeform 7">
            <a:extLst>
              <a:ext uri="{FF2B5EF4-FFF2-40B4-BE49-F238E27FC236}">
                <a16:creationId xmlns:a16="http://schemas.microsoft.com/office/drawing/2014/main" id="{BD4B868B-A633-4607-80E5-89CF1B99E05B}"/>
              </a:ext>
            </a:extLst>
          </p:cNvPr>
          <p:cNvSpPr>
            <a:spLocks/>
          </p:cNvSpPr>
          <p:nvPr/>
        </p:nvSpPr>
        <p:spPr bwMode="auto">
          <a:xfrm>
            <a:off x="5169742" y="3070033"/>
            <a:ext cx="160806" cy="210599"/>
          </a:xfrm>
          <a:custGeom>
            <a:avLst/>
            <a:gdLst>
              <a:gd name="T0" fmla="*/ 183 w 248"/>
              <a:gd name="T1" fmla="*/ 0 h 325"/>
              <a:gd name="T2" fmla="*/ 0 w 248"/>
              <a:gd name="T3" fmla="*/ 0 h 325"/>
              <a:gd name="T4" fmla="*/ 82 w 248"/>
              <a:gd name="T5" fmla="*/ 306 h 325"/>
              <a:gd name="T6" fmla="*/ 82 w 248"/>
              <a:gd name="T7" fmla="*/ 306 h 325"/>
              <a:gd name="T8" fmla="*/ 124 w 248"/>
              <a:gd name="T9" fmla="*/ 317 h 325"/>
              <a:gd name="T10" fmla="*/ 230 w 248"/>
              <a:gd name="T11" fmla="*/ 256 h 325"/>
              <a:gd name="T12" fmla="*/ 243 w 248"/>
              <a:gd name="T13" fmla="*/ 219 h 325"/>
              <a:gd name="T14" fmla="*/ 183 w 248"/>
              <a:gd name="T15" fmla="*/ 0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325">
                <a:moveTo>
                  <a:pt x="183" y="0"/>
                </a:moveTo>
                <a:cubicBezTo>
                  <a:pt x="0" y="0"/>
                  <a:pt x="0" y="0"/>
                  <a:pt x="0" y="0"/>
                </a:cubicBezTo>
                <a:cubicBezTo>
                  <a:pt x="0" y="112"/>
                  <a:pt x="29" y="216"/>
                  <a:pt x="82" y="306"/>
                </a:cubicBezTo>
                <a:cubicBezTo>
                  <a:pt x="82" y="306"/>
                  <a:pt x="82" y="306"/>
                  <a:pt x="82" y="306"/>
                </a:cubicBezTo>
                <a:cubicBezTo>
                  <a:pt x="90" y="320"/>
                  <a:pt x="109" y="325"/>
                  <a:pt x="124" y="317"/>
                </a:cubicBezTo>
                <a:cubicBezTo>
                  <a:pt x="230" y="256"/>
                  <a:pt x="230" y="256"/>
                  <a:pt x="230" y="256"/>
                </a:cubicBezTo>
                <a:cubicBezTo>
                  <a:pt x="243" y="248"/>
                  <a:pt x="248" y="233"/>
                  <a:pt x="243" y="219"/>
                </a:cubicBezTo>
                <a:cubicBezTo>
                  <a:pt x="205" y="155"/>
                  <a:pt x="183" y="80"/>
                  <a:pt x="183"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79" name="Freeform 8">
            <a:extLst>
              <a:ext uri="{FF2B5EF4-FFF2-40B4-BE49-F238E27FC236}">
                <a16:creationId xmlns:a16="http://schemas.microsoft.com/office/drawing/2014/main" id="{9917B1E6-C542-4D69-BDF2-0CDBB9BD34E3}"/>
              </a:ext>
            </a:extLst>
          </p:cNvPr>
          <p:cNvSpPr>
            <a:spLocks/>
          </p:cNvSpPr>
          <p:nvPr/>
        </p:nvSpPr>
        <p:spPr bwMode="auto">
          <a:xfrm>
            <a:off x="5169742" y="2870863"/>
            <a:ext cx="155909" cy="199171"/>
          </a:xfrm>
          <a:custGeom>
            <a:avLst/>
            <a:gdLst>
              <a:gd name="T0" fmla="*/ 0 w 240"/>
              <a:gd name="T1" fmla="*/ 306 h 306"/>
              <a:gd name="T2" fmla="*/ 183 w 240"/>
              <a:gd name="T3" fmla="*/ 306 h 306"/>
              <a:gd name="T4" fmla="*/ 240 w 240"/>
              <a:gd name="T5" fmla="*/ 92 h 306"/>
              <a:gd name="T6" fmla="*/ 81 w 240"/>
              <a:gd name="T7" fmla="*/ 0 h 306"/>
              <a:gd name="T8" fmla="*/ 0 w 240"/>
              <a:gd name="T9" fmla="*/ 306 h 306"/>
            </a:gdLst>
            <a:ahLst/>
            <a:cxnLst>
              <a:cxn ang="0">
                <a:pos x="T0" y="T1"/>
              </a:cxn>
              <a:cxn ang="0">
                <a:pos x="T2" y="T3"/>
              </a:cxn>
              <a:cxn ang="0">
                <a:pos x="T4" y="T5"/>
              </a:cxn>
              <a:cxn ang="0">
                <a:pos x="T6" y="T7"/>
              </a:cxn>
              <a:cxn ang="0">
                <a:pos x="T8" y="T9"/>
              </a:cxn>
            </a:cxnLst>
            <a:rect l="0" t="0" r="r" b="b"/>
            <a:pathLst>
              <a:path w="240" h="306">
                <a:moveTo>
                  <a:pt x="0" y="306"/>
                </a:moveTo>
                <a:cubicBezTo>
                  <a:pt x="183" y="306"/>
                  <a:pt x="183" y="306"/>
                  <a:pt x="183" y="306"/>
                </a:cubicBezTo>
                <a:cubicBezTo>
                  <a:pt x="183" y="228"/>
                  <a:pt x="204" y="155"/>
                  <a:pt x="240" y="92"/>
                </a:cubicBezTo>
                <a:cubicBezTo>
                  <a:pt x="81" y="0"/>
                  <a:pt x="81" y="0"/>
                  <a:pt x="81" y="0"/>
                </a:cubicBezTo>
                <a:cubicBezTo>
                  <a:pt x="29" y="90"/>
                  <a:pt x="0" y="194"/>
                  <a:pt x="0" y="306"/>
                </a:cubicBezTo>
                <a:close/>
              </a:path>
            </a:pathLst>
          </a:custGeom>
          <a:solidFill>
            <a:srgbClr val="F45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80" name="Freeform 9">
            <a:extLst>
              <a:ext uri="{FF2B5EF4-FFF2-40B4-BE49-F238E27FC236}">
                <a16:creationId xmlns:a16="http://schemas.microsoft.com/office/drawing/2014/main" id="{E4973ECE-872A-403A-8F2F-5321B3D1D585}"/>
              </a:ext>
            </a:extLst>
          </p:cNvPr>
          <p:cNvSpPr>
            <a:spLocks/>
          </p:cNvSpPr>
          <p:nvPr/>
        </p:nvSpPr>
        <p:spPr bwMode="auto">
          <a:xfrm>
            <a:off x="5221983" y="2725566"/>
            <a:ext cx="205701" cy="205701"/>
          </a:xfrm>
          <a:custGeom>
            <a:avLst/>
            <a:gdLst>
              <a:gd name="T0" fmla="*/ 0 w 316"/>
              <a:gd name="T1" fmla="*/ 224 h 316"/>
              <a:gd name="T2" fmla="*/ 159 w 316"/>
              <a:gd name="T3" fmla="*/ 316 h 316"/>
              <a:gd name="T4" fmla="*/ 316 w 316"/>
              <a:gd name="T5" fmla="*/ 159 h 316"/>
              <a:gd name="T6" fmla="*/ 224 w 316"/>
              <a:gd name="T7" fmla="*/ 0 h 316"/>
              <a:gd name="T8" fmla="*/ 0 w 316"/>
              <a:gd name="T9" fmla="*/ 224 h 316"/>
            </a:gdLst>
            <a:ahLst/>
            <a:cxnLst>
              <a:cxn ang="0">
                <a:pos x="T0" y="T1"/>
              </a:cxn>
              <a:cxn ang="0">
                <a:pos x="T2" y="T3"/>
              </a:cxn>
              <a:cxn ang="0">
                <a:pos x="T4" y="T5"/>
              </a:cxn>
              <a:cxn ang="0">
                <a:pos x="T6" y="T7"/>
              </a:cxn>
              <a:cxn ang="0">
                <a:pos x="T8" y="T9"/>
              </a:cxn>
            </a:cxnLst>
            <a:rect l="0" t="0" r="r" b="b"/>
            <a:pathLst>
              <a:path w="316" h="316">
                <a:moveTo>
                  <a:pt x="0" y="224"/>
                </a:moveTo>
                <a:cubicBezTo>
                  <a:pt x="159" y="316"/>
                  <a:pt x="159" y="316"/>
                  <a:pt x="159" y="316"/>
                </a:cubicBezTo>
                <a:cubicBezTo>
                  <a:pt x="197" y="251"/>
                  <a:pt x="251" y="197"/>
                  <a:pt x="316" y="159"/>
                </a:cubicBezTo>
                <a:cubicBezTo>
                  <a:pt x="224" y="0"/>
                  <a:pt x="224" y="0"/>
                  <a:pt x="224" y="0"/>
                </a:cubicBezTo>
                <a:cubicBezTo>
                  <a:pt x="132" y="54"/>
                  <a:pt x="54" y="131"/>
                  <a:pt x="0" y="224"/>
                </a:cubicBezTo>
                <a:close/>
              </a:path>
            </a:pathLst>
          </a:custGeom>
          <a:solidFill>
            <a:srgbClr val="F670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81" name="Freeform 10">
            <a:extLst>
              <a:ext uri="{FF2B5EF4-FFF2-40B4-BE49-F238E27FC236}">
                <a16:creationId xmlns:a16="http://schemas.microsoft.com/office/drawing/2014/main" id="{D6D97FB8-44B9-4E84-80EB-D9764F9567BC}"/>
              </a:ext>
            </a:extLst>
          </p:cNvPr>
          <p:cNvSpPr>
            <a:spLocks/>
          </p:cNvSpPr>
          <p:nvPr/>
        </p:nvSpPr>
        <p:spPr bwMode="auto">
          <a:xfrm>
            <a:off x="5367280" y="2672508"/>
            <a:ext cx="199171" cy="156725"/>
          </a:xfrm>
          <a:custGeom>
            <a:avLst/>
            <a:gdLst>
              <a:gd name="T0" fmla="*/ 306 w 306"/>
              <a:gd name="T1" fmla="*/ 0 h 241"/>
              <a:gd name="T2" fmla="*/ 0 w 306"/>
              <a:gd name="T3" fmla="*/ 82 h 241"/>
              <a:gd name="T4" fmla="*/ 92 w 306"/>
              <a:gd name="T5" fmla="*/ 241 h 241"/>
              <a:gd name="T6" fmla="*/ 306 w 306"/>
              <a:gd name="T7" fmla="*/ 184 h 241"/>
              <a:gd name="T8" fmla="*/ 306 w 306"/>
              <a:gd name="T9" fmla="*/ 0 h 241"/>
            </a:gdLst>
            <a:ahLst/>
            <a:cxnLst>
              <a:cxn ang="0">
                <a:pos x="T0" y="T1"/>
              </a:cxn>
              <a:cxn ang="0">
                <a:pos x="T2" y="T3"/>
              </a:cxn>
              <a:cxn ang="0">
                <a:pos x="T4" y="T5"/>
              </a:cxn>
              <a:cxn ang="0">
                <a:pos x="T6" y="T7"/>
              </a:cxn>
              <a:cxn ang="0">
                <a:pos x="T8" y="T9"/>
              </a:cxn>
            </a:cxnLst>
            <a:rect l="0" t="0" r="r" b="b"/>
            <a:pathLst>
              <a:path w="306" h="241">
                <a:moveTo>
                  <a:pt x="306" y="0"/>
                </a:moveTo>
                <a:cubicBezTo>
                  <a:pt x="195" y="0"/>
                  <a:pt x="90" y="30"/>
                  <a:pt x="0" y="82"/>
                </a:cubicBezTo>
                <a:cubicBezTo>
                  <a:pt x="92" y="241"/>
                  <a:pt x="92" y="241"/>
                  <a:pt x="92" y="241"/>
                </a:cubicBezTo>
                <a:cubicBezTo>
                  <a:pt x="155" y="205"/>
                  <a:pt x="228" y="184"/>
                  <a:pt x="306" y="184"/>
                </a:cubicBezTo>
                <a:lnTo>
                  <a:pt x="306" y="0"/>
                </a:lnTo>
                <a:close/>
              </a:path>
            </a:pathLst>
          </a:custGeom>
          <a:solidFill>
            <a:srgbClr val="FBA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82" name="Freeform 11">
            <a:extLst>
              <a:ext uri="{FF2B5EF4-FFF2-40B4-BE49-F238E27FC236}">
                <a16:creationId xmlns:a16="http://schemas.microsoft.com/office/drawing/2014/main" id="{87173F9F-94AA-4BFD-A154-E251DD0DB3FA}"/>
              </a:ext>
            </a:extLst>
          </p:cNvPr>
          <p:cNvSpPr>
            <a:spLocks/>
          </p:cNvSpPr>
          <p:nvPr/>
        </p:nvSpPr>
        <p:spPr bwMode="auto">
          <a:xfrm>
            <a:off x="5566451" y="2672508"/>
            <a:ext cx="199171" cy="156725"/>
          </a:xfrm>
          <a:custGeom>
            <a:avLst/>
            <a:gdLst>
              <a:gd name="T0" fmla="*/ 306 w 306"/>
              <a:gd name="T1" fmla="*/ 82 h 241"/>
              <a:gd name="T2" fmla="*/ 0 w 306"/>
              <a:gd name="T3" fmla="*/ 0 h 241"/>
              <a:gd name="T4" fmla="*/ 0 w 306"/>
              <a:gd name="T5" fmla="*/ 184 h 241"/>
              <a:gd name="T6" fmla="*/ 214 w 306"/>
              <a:gd name="T7" fmla="*/ 241 h 241"/>
              <a:gd name="T8" fmla="*/ 306 w 306"/>
              <a:gd name="T9" fmla="*/ 82 h 241"/>
            </a:gdLst>
            <a:ahLst/>
            <a:cxnLst>
              <a:cxn ang="0">
                <a:pos x="T0" y="T1"/>
              </a:cxn>
              <a:cxn ang="0">
                <a:pos x="T2" y="T3"/>
              </a:cxn>
              <a:cxn ang="0">
                <a:pos x="T4" y="T5"/>
              </a:cxn>
              <a:cxn ang="0">
                <a:pos x="T6" y="T7"/>
              </a:cxn>
              <a:cxn ang="0">
                <a:pos x="T8" y="T9"/>
              </a:cxn>
            </a:cxnLst>
            <a:rect l="0" t="0" r="r" b="b"/>
            <a:pathLst>
              <a:path w="306" h="241">
                <a:moveTo>
                  <a:pt x="306" y="82"/>
                </a:moveTo>
                <a:cubicBezTo>
                  <a:pt x="216" y="30"/>
                  <a:pt x="112" y="0"/>
                  <a:pt x="0" y="0"/>
                </a:cubicBezTo>
                <a:cubicBezTo>
                  <a:pt x="0" y="184"/>
                  <a:pt x="0" y="184"/>
                  <a:pt x="0" y="184"/>
                </a:cubicBezTo>
                <a:cubicBezTo>
                  <a:pt x="78" y="184"/>
                  <a:pt x="151" y="205"/>
                  <a:pt x="214" y="241"/>
                </a:cubicBezTo>
                <a:lnTo>
                  <a:pt x="306" y="82"/>
                </a:lnTo>
                <a:close/>
              </a:path>
            </a:pathLst>
          </a:custGeom>
          <a:solidFill>
            <a:srgbClr val="FDC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83" name="Freeform 12">
            <a:extLst>
              <a:ext uri="{FF2B5EF4-FFF2-40B4-BE49-F238E27FC236}">
                <a16:creationId xmlns:a16="http://schemas.microsoft.com/office/drawing/2014/main" id="{0C222AE0-48E1-465D-A581-500FA396B0A0}"/>
              </a:ext>
            </a:extLst>
          </p:cNvPr>
          <p:cNvSpPr>
            <a:spLocks/>
          </p:cNvSpPr>
          <p:nvPr/>
        </p:nvSpPr>
        <p:spPr bwMode="auto">
          <a:xfrm>
            <a:off x="5705217" y="2725566"/>
            <a:ext cx="205701" cy="205701"/>
          </a:xfrm>
          <a:custGeom>
            <a:avLst/>
            <a:gdLst>
              <a:gd name="T0" fmla="*/ 157 w 316"/>
              <a:gd name="T1" fmla="*/ 316 h 316"/>
              <a:gd name="T2" fmla="*/ 316 w 316"/>
              <a:gd name="T3" fmla="*/ 224 h 316"/>
              <a:gd name="T4" fmla="*/ 92 w 316"/>
              <a:gd name="T5" fmla="*/ 0 h 316"/>
              <a:gd name="T6" fmla="*/ 0 w 316"/>
              <a:gd name="T7" fmla="*/ 159 h 316"/>
              <a:gd name="T8" fmla="*/ 157 w 316"/>
              <a:gd name="T9" fmla="*/ 316 h 316"/>
            </a:gdLst>
            <a:ahLst/>
            <a:cxnLst>
              <a:cxn ang="0">
                <a:pos x="T0" y="T1"/>
              </a:cxn>
              <a:cxn ang="0">
                <a:pos x="T2" y="T3"/>
              </a:cxn>
              <a:cxn ang="0">
                <a:pos x="T4" y="T5"/>
              </a:cxn>
              <a:cxn ang="0">
                <a:pos x="T6" y="T7"/>
              </a:cxn>
              <a:cxn ang="0">
                <a:pos x="T8" y="T9"/>
              </a:cxn>
            </a:cxnLst>
            <a:rect l="0" t="0" r="r" b="b"/>
            <a:pathLst>
              <a:path w="316" h="316">
                <a:moveTo>
                  <a:pt x="157" y="316"/>
                </a:moveTo>
                <a:cubicBezTo>
                  <a:pt x="316" y="224"/>
                  <a:pt x="316" y="224"/>
                  <a:pt x="316" y="224"/>
                </a:cubicBezTo>
                <a:cubicBezTo>
                  <a:pt x="262" y="131"/>
                  <a:pt x="185" y="54"/>
                  <a:pt x="92" y="0"/>
                </a:cubicBezTo>
                <a:cubicBezTo>
                  <a:pt x="0" y="159"/>
                  <a:pt x="0" y="159"/>
                  <a:pt x="0" y="159"/>
                </a:cubicBezTo>
                <a:cubicBezTo>
                  <a:pt x="65" y="197"/>
                  <a:pt x="119" y="251"/>
                  <a:pt x="157" y="316"/>
                </a:cubicBezTo>
                <a:close/>
              </a:path>
            </a:pathLst>
          </a:custGeom>
          <a:solidFill>
            <a:schemeClr val="accent1">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84" name="Freeform 16">
            <a:extLst>
              <a:ext uri="{FF2B5EF4-FFF2-40B4-BE49-F238E27FC236}">
                <a16:creationId xmlns:a16="http://schemas.microsoft.com/office/drawing/2014/main" id="{75A457CE-FE6E-4213-B6FE-F44F0939683B}"/>
              </a:ext>
            </a:extLst>
          </p:cNvPr>
          <p:cNvSpPr>
            <a:spLocks noEditPoints="1"/>
          </p:cNvSpPr>
          <p:nvPr/>
        </p:nvSpPr>
        <p:spPr bwMode="auto">
          <a:xfrm>
            <a:off x="5408093" y="2910860"/>
            <a:ext cx="317531" cy="318347"/>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nvGrpSpPr>
          <p:cNvPr id="85" name="Group 84">
            <a:extLst>
              <a:ext uri="{FF2B5EF4-FFF2-40B4-BE49-F238E27FC236}">
                <a16:creationId xmlns:a16="http://schemas.microsoft.com/office/drawing/2014/main" id="{E0B69D3E-70A3-43F2-842F-ACC94DA646CE}"/>
              </a:ext>
            </a:extLst>
          </p:cNvPr>
          <p:cNvGrpSpPr/>
          <p:nvPr/>
        </p:nvGrpSpPr>
        <p:grpSpPr>
          <a:xfrm rot="718581">
            <a:off x="5106732" y="2608726"/>
            <a:ext cx="920253" cy="922616"/>
            <a:chOff x="1698322" y="2647731"/>
            <a:chExt cx="1789720" cy="1794316"/>
          </a:xfrm>
        </p:grpSpPr>
        <p:sp>
          <p:nvSpPr>
            <p:cNvPr id="86" name="Freeform 15">
              <a:extLst>
                <a:ext uri="{FF2B5EF4-FFF2-40B4-BE49-F238E27FC236}">
                  <a16:creationId xmlns:a16="http://schemas.microsoft.com/office/drawing/2014/main" id="{7B95C05E-70A9-45DA-80AF-85B4C5377DC0}"/>
                </a:ext>
              </a:extLst>
            </p:cNvPr>
            <p:cNvSpPr>
              <a:spLocks noEditPoints="1"/>
            </p:cNvSpPr>
            <p:nvPr/>
          </p:nvSpPr>
          <p:spPr bwMode="auto">
            <a:xfrm>
              <a:off x="2360613" y="2887663"/>
              <a:ext cx="463550" cy="887413"/>
            </a:xfrm>
            <a:custGeom>
              <a:avLst/>
              <a:gdLst>
                <a:gd name="T0" fmla="*/ 275 w 367"/>
                <a:gd name="T1" fmla="*/ 306 h 703"/>
                <a:gd name="T2" fmla="*/ 183 w 367"/>
                <a:gd name="T3" fmla="*/ 0 h 703"/>
                <a:gd name="T4" fmla="*/ 91 w 367"/>
                <a:gd name="T5" fmla="*/ 306 h 703"/>
                <a:gd name="T6" fmla="*/ 183 w 367"/>
                <a:gd name="T7" fmla="*/ 291 h 703"/>
                <a:gd name="T8" fmla="*/ 275 w 367"/>
                <a:gd name="T9" fmla="*/ 306 h 703"/>
                <a:gd name="T10" fmla="*/ 183 w 367"/>
                <a:gd name="T11" fmla="*/ 336 h 703"/>
                <a:gd name="T12" fmla="*/ 0 w 367"/>
                <a:gd name="T13" fmla="*/ 520 h 703"/>
                <a:gd name="T14" fmla="*/ 183 w 367"/>
                <a:gd name="T15" fmla="*/ 703 h 703"/>
                <a:gd name="T16" fmla="*/ 367 w 367"/>
                <a:gd name="T17" fmla="*/ 520 h 703"/>
                <a:gd name="T18" fmla="*/ 183 w 367"/>
                <a:gd name="T19" fmla="*/ 336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703">
                  <a:moveTo>
                    <a:pt x="275" y="306"/>
                  </a:moveTo>
                  <a:cubicBezTo>
                    <a:pt x="183" y="0"/>
                    <a:pt x="183" y="0"/>
                    <a:pt x="183" y="0"/>
                  </a:cubicBezTo>
                  <a:cubicBezTo>
                    <a:pt x="91" y="306"/>
                    <a:pt x="91" y="306"/>
                    <a:pt x="91" y="306"/>
                  </a:cubicBezTo>
                  <a:cubicBezTo>
                    <a:pt x="183" y="291"/>
                    <a:pt x="183" y="291"/>
                    <a:pt x="183" y="291"/>
                  </a:cubicBezTo>
                  <a:lnTo>
                    <a:pt x="275" y="306"/>
                  </a:lnTo>
                  <a:close/>
                  <a:moveTo>
                    <a:pt x="183" y="336"/>
                  </a:moveTo>
                  <a:cubicBezTo>
                    <a:pt x="82" y="336"/>
                    <a:pt x="0" y="419"/>
                    <a:pt x="0" y="520"/>
                  </a:cubicBezTo>
                  <a:cubicBezTo>
                    <a:pt x="0" y="621"/>
                    <a:pt x="82" y="703"/>
                    <a:pt x="183" y="703"/>
                  </a:cubicBezTo>
                  <a:cubicBezTo>
                    <a:pt x="285" y="703"/>
                    <a:pt x="367" y="621"/>
                    <a:pt x="367" y="520"/>
                  </a:cubicBezTo>
                  <a:cubicBezTo>
                    <a:pt x="367" y="419"/>
                    <a:pt x="285" y="336"/>
                    <a:pt x="183" y="336"/>
                  </a:cubicBezTo>
                  <a:close/>
                </a:path>
              </a:pathLst>
            </a:cu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87" name="Freeform 16">
              <a:extLst>
                <a:ext uri="{FF2B5EF4-FFF2-40B4-BE49-F238E27FC236}">
                  <a16:creationId xmlns:a16="http://schemas.microsoft.com/office/drawing/2014/main" id="{9D9F570C-B120-4B04-B027-A0B4F35F6FD7}"/>
                </a:ext>
              </a:extLst>
            </p:cNvPr>
            <p:cNvSpPr>
              <a:spLocks noEditPoints="1"/>
            </p:cNvSpPr>
            <p:nvPr/>
          </p:nvSpPr>
          <p:spPr bwMode="auto">
            <a:xfrm>
              <a:off x="1698322" y="2647731"/>
              <a:ext cx="1789720" cy="1794316"/>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sp>
        <p:nvSpPr>
          <p:cNvPr id="88" name="TextBox 87">
            <a:extLst>
              <a:ext uri="{FF2B5EF4-FFF2-40B4-BE49-F238E27FC236}">
                <a16:creationId xmlns:a16="http://schemas.microsoft.com/office/drawing/2014/main" id="{8516A897-80D9-4F3E-8645-31378DFF8E88}"/>
              </a:ext>
            </a:extLst>
          </p:cNvPr>
          <p:cNvSpPr txBox="1"/>
          <p:nvPr/>
        </p:nvSpPr>
        <p:spPr>
          <a:xfrm>
            <a:off x="6264149" y="3394576"/>
            <a:ext cx="1003205" cy="423893"/>
          </a:xfrm>
          <a:prstGeom prst="rect">
            <a:avLst/>
          </a:prstGeom>
          <a:noFill/>
          <a:ln>
            <a:noFill/>
          </a:ln>
        </p:spPr>
        <p:txBody>
          <a:bodyPr wrap="square" lIns="0" tIns="0" rIns="0" bIns="0" rtlCol="0">
            <a:noAutofit/>
          </a:bodyPr>
          <a:lstStyle/>
          <a:p>
            <a:pPr lvl="0" algn="ctr">
              <a:defRPr/>
            </a:pPr>
            <a:r>
              <a:rPr lang="en-US" sz="1050" dirty="0">
                <a:ea typeface="Lato Thin" charset="0"/>
                <a:cs typeface="Lato Thin" charset="0"/>
              </a:rPr>
              <a:t>Carbon </a:t>
            </a:r>
            <a:br>
              <a:rPr lang="en-US" sz="1050" dirty="0">
                <a:ea typeface="Lato Thin" charset="0"/>
                <a:cs typeface="Lato Thin" charset="0"/>
              </a:rPr>
            </a:br>
            <a:r>
              <a:rPr lang="en-US" sz="1050" dirty="0">
                <a:ea typeface="Lato Thin" charset="0"/>
                <a:cs typeface="Lato Thin" charset="0"/>
              </a:rPr>
              <a:t>emissions </a:t>
            </a:r>
          </a:p>
        </p:txBody>
      </p:sp>
      <p:sp>
        <p:nvSpPr>
          <p:cNvPr id="89" name="Freeform 5">
            <a:extLst>
              <a:ext uri="{FF2B5EF4-FFF2-40B4-BE49-F238E27FC236}">
                <a16:creationId xmlns:a16="http://schemas.microsoft.com/office/drawing/2014/main" id="{959F0BE3-A311-40B9-84FA-1FEE791168EF}"/>
              </a:ext>
            </a:extLst>
          </p:cNvPr>
          <p:cNvSpPr>
            <a:spLocks/>
          </p:cNvSpPr>
          <p:nvPr/>
        </p:nvSpPr>
        <p:spPr bwMode="auto">
          <a:xfrm>
            <a:off x="6330809" y="2632511"/>
            <a:ext cx="874230" cy="685670"/>
          </a:xfrm>
          <a:custGeom>
            <a:avLst/>
            <a:gdLst>
              <a:gd name="T0" fmla="*/ 1292 w 1345"/>
              <a:gd name="T1" fmla="*/ 411 h 1055"/>
              <a:gd name="T2" fmla="*/ 1230 w 1345"/>
              <a:gd name="T3" fmla="*/ 296 h 1055"/>
              <a:gd name="T4" fmla="*/ 1148 w 1345"/>
              <a:gd name="T5" fmla="*/ 197 h 1055"/>
              <a:gd name="T6" fmla="*/ 1049 w 1345"/>
              <a:gd name="T7" fmla="*/ 115 h 1055"/>
              <a:gd name="T8" fmla="*/ 934 w 1345"/>
              <a:gd name="T9" fmla="*/ 53 h 1055"/>
              <a:gd name="T10" fmla="*/ 673 w 1345"/>
              <a:gd name="T11" fmla="*/ 0 h 1055"/>
              <a:gd name="T12" fmla="*/ 411 w 1345"/>
              <a:gd name="T13" fmla="*/ 53 h 1055"/>
              <a:gd name="T14" fmla="*/ 296 w 1345"/>
              <a:gd name="T15" fmla="*/ 115 h 1055"/>
              <a:gd name="T16" fmla="*/ 197 w 1345"/>
              <a:gd name="T17" fmla="*/ 197 h 1055"/>
              <a:gd name="T18" fmla="*/ 115 w 1345"/>
              <a:gd name="T19" fmla="*/ 296 h 1055"/>
              <a:gd name="T20" fmla="*/ 53 w 1345"/>
              <a:gd name="T21" fmla="*/ 411 h 1055"/>
              <a:gd name="T22" fmla="*/ 0 w 1345"/>
              <a:gd name="T23" fmla="*/ 673 h 1055"/>
              <a:gd name="T24" fmla="*/ 23 w 1345"/>
              <a:gd name="T25" fmla="*/ 850 h 1055"/>
              <a:gd name="T26" fmla="*/ 90 w 1345"/>
              <a:gd name="T27" fmla="*/ 1010 h 1055"/>
              <a:gd name="T28" fmla="*/ 100 w 1345"/>
              <a:gd name="T29" fmla="*/ 1022 h 1055"/>
              <a:gd name="T30" fmla="*/ 170 w 1345"/>
              <a:gd name="T31" fmla="*/ 1055 h 1055"/>
              <a:gd name="T32" fmla="*/ 216 w 1345"/>
              <a:gd name="T33" fmla="*/ 1043 h 1055"/>
              <a:gd name="T34" fmla="*/ 322 w 1345"/>
              <a:gd name="T35" fmla="*/ 981 h 1055"/>
              <a:gd name="T36" fmla="*/ 362 w 1345"/>
              <a:gd name="T37" fmla="*/ 872 h 1055"/>
              <a:gd name="T38" fmla="*/ 357 w 1345"/>
              <a:gd name="T39" fmla="*/ 861 h 1055"/>
              <a:gd name="T40" fmla="*/ 306 w 1345"/>
              <a:gd name="T41" fmla="*/ 673 h 1055"/>
              <a:gd name="T42" fmla="*/ 673 w 1345"/>
              <a:gd name="T43" fmla="*/ 306 h 1055"/>
              <a:gd name="T44" fmla="*/ 1040 w 1345"/>
              <a:gd name="T45" fmla="*/ 673 h 1055"/>
              <a:gd name="T46" fmla="*/ 988 w 1345"/>
              <a:gd name="T47" fmla="*/ 861 h 1055"/>
              <a:gd name="T48" fmla="*/ 982 w 1345"/>
              <a:gd name="T49" fmla="*/ 872 h 1055"/>
              <a:gd name="T50" fmla="*/ 1023 w 1345"/>
              <a:gd name="T51" fmla="*/ 981 h 1055"/>
              <a:gd name="T52" fmla="*/ 1129 w 1345"/>
              <a:gd name="T53" fmla="*/ 1043 h 1055"/>
              <a:gd name="T54" fmla="*/ 1175 w 1345"/>
              <a:gd name="T55" fmla="*/ 1055 h 1055"/>
              <a:gd name="T56" fmla="*/ 1245 w 1345"/>
              <a:gd name="T57" fmla="*/ 1023 h 1055"/>
              <a:gd name="T58" fmla="*/ 1255 w 1345"/>
              <a:gd name="T59" fmla="*/ 1010 h 1055"/>
              <a:gd name="T60" fmla="*/ 1322 w 1345"/>
              <a:gd name="T61" fmla="*/ 850 h 1055"/>
              <a:gd name="T62" fmla="*/ 1345 w 1345"/>
              <a:gd name="T63" fmla="*/ 673 h 1055"/>
              <a:gd name="T64" fmla="*/ 1292 w 1345"/>
              <a:gd name="T65" fmla="*/ 411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5" h="1055">
                <a:moveTo>
                  <a:pt x="1292" y="411"/>
                </a:moveTo>
                <a:cubicBezTo>
                  <a:pt x="1276" y="371"/>
                  <a:pt x="1255" y="332"/>
                  <a:pt x="1230" y="296"/>
                </a:cubicBezTo>
                <a:cubicBezTo>
                  <a:pt x="1206" y="261"/>
                  <a:pt x="1179" y="227"/>
                  <a:pt x="1148" y="197"/>
                </a:cubicBezTo>
                <a:cubicBezTo>
                  <a:pt x="1118" y="166"/>
                  <a:pt x="1084" y="139"/>
                  <a:pt x="1049" y="115"/>
                </a:cubicBezTo>
                <a:cubicBezTo>
                  <a:pt x="1013" y="91"/>
                  <a:pt x="974" y="70"/>
                  <a:pt x="934" y="53"/>
                </a:cubicBezTo>
                <a:cubicBezTo>
                  <a:pt x="851" y="18"/>
                  <a:pt x="763" y="0"/>
                  <a:pt x="673" y="0"/>
                </a:cubicBezTo>
                <a:cubicBezTo>
                  <a:pt x="582" y="0"/>
                  <a:pt x="494" y="18"/>
                  <a:pt x="411" y="53"/>
                </a:cubicBezTo>
                <a:cubicBezTo>
                  <a:pt x="371" y="70"/>
                  <a:pt x="332" y="91"/>
                  <a:pt x="296" y="115"/>
                </a:cubicBezTo>
                <a:cubicBezTo>
                  <a:pt x="261" y="139"/>
                  <a:pt x="227" y="166"/>
                  <a:pt x="197" y="197"/>
                </a:cubicBezTo>
                <a:cubicBezTo>
                  <a:pt x="166" y="227"/>
                  <a:pt x="139" y="261"/>
                  <a:pt x="115" y="296"/>
                </a:cubicBezTo>
                <a:cubicBezTo>
                  <a:pt x="90" y="332"/>
                  <a:pt x="70" y="371"/>
                  <a:pt x="53" y="411"/>
                </a:cubicBezTo>
                <a:cubicBezTo>
                  <a:pt x="18" y="494"/>
                  <a:pt x="0" y="582"/>
                  <a:pt x="0" y="673"/>
                </a:cubicBezTo>
                <a:cubicBezTo>
                  <a:pt x="0" y="733"/>
                  <a:pt x="8" y="792"/>
                  <a:pt x="23" y="850"/>
                </a:cubicBezTo>
                <a:cubicBezTo>
                  <a:pt x="39" y="906"/>
                  <a:pt x="61" y="960"/>
                  <a:pt x="90" y="1010"/>
                </a:cubicBezTo>
                <a:cubicBezTo>
                  <a:pt x="93" y="1014"/>
                  <a:pt x="96" y="1019"/>
                  <a:pt x="100" y="1022"/>
                </a:cubicBezTo>
                <a:cubicBezTo>
                  <a:pt x="117" y="1043"/>
                  <a:pt x="143" y="1055"/>
                  <a:pt x="170" y="1055"/>
                </a:cubicBezTo>
                <a:cubicBezTo>
                  <a:pt x="186" y="1055"/>
                  <a:pt x="202" y="1051"/>
                  <a:pt x="216" y="1043"/>
                </a:cubicBezTo>
                <a:cubicBezTo>
                  <a:pt x="322" y="981"/>
                  <a:pt x="322" y="981"/>
                  <a:pt x="322" y="981"/>
                </a:cubicBezTo>
                <a:cubicBezTo>
                  <a:pt x="360" y="959"/>
                  <a:pt x="377" y="913"/>
                  <a:pt x="362" y="872"/>
                </a:cubicBezTo>
                <a:cubicBezTo>
                  <a:pt x="361" y="868"/>
                  <a:pt x="359" y="864"/>
                  <a:pt x="357" y="861"/>
                </a:cubicBezTo>
                <a:cubicBezTo>
                  <a:pt x="323" y="804"/>
                  <a:pt x="306" y="739"/>
                  <a:pt x="306" y="673"/>
                </a:cubicBezTo>
                <a:cubicBezTo>
                  <a:pt x="306" y="470"/>
                  <a:pt x="470" y="306"/>
                  <a:pt x="673" y="306"/>
                </a:cubicBezTo>
                <a:cubicBezTo>
                  <a:pt x="875" y="306"/>
                  <a:pt x="1040" y="470"/>
                  <a:pt x="1040" y="673"/>
                </a:cubicBezTo>
                <a:cubicBezTo>
                  <a:pt x="1040" y="739"/>
                  <a:pt x="1022" y="804"/>
                  <a:pt x="988" y="861"/>
                </a:cubicBezTo>
                <a:cubicBezTo>
                  <a:pt x="986" y="864"/>
                  <a:pt x="984" y="868"/>
                  <a:pt x="982" y="872"/>
                </a:cubicBezTo>
                <a:cubicBezTo>
                  <a:pt x="968" y="914"/>
                  <a:pt x="986" y="960"/>
                  <a:pt x="1023" y="981"/>
                </a:cubicBezTo>
                <a:cubicBezTo>
                  <a:pt x="1129" y="1043"/>
                  <a:pt x="1129" y="1043"/>
                  <a:pt x="1129" y="1043"/>
                </a:cubicBezTo>
                <a:cubicBezTo>
                  <a:pt x="1143" y="1051"/>
                  <a:pt x="1159" y="1055"/>
                  <a:pt x="1175" y="1055"/>
                </a:cubicBezTo>
                <a:cubicBezTo>
                  <a:pt x="1202" y="1055"/>
                  <a:pt x="1228" y="1043"/>
                  <a:pt x="1245" y="1023"/>
                </a:cubicBezTo>
                <a:cubicBezTo>
                  <a:pt x="1249" y="1019"/>
                  <a:pt x="1252" y="1015"/>
                  <a:pt x="1255" y="1010"/>
                </a:cubicBezTo>
                <a:cubicBezTo>
                  <a:pt x="1284" y="960"/>
                  <a:pt x="1307" y="906"/>
                  <a:pt x="1322" y="850"/>
                </a:cubicBezTo>
                <a:cubicBezTo>
                  <a:pt x="1337" y="792"/>
                  <a:pt x="1345" y="733"/>
                  <a:pt x="1345" y="673"/>
                </a:cubicBezTo>
                <a:cubicBezTo>
                  <a:pt x="1345" y="582"/>
                  <a:pt x="1328" y="494"/>
                  <a:pt x="1292" y="41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5" dirty="0">
              <a:solidFill>
                <a:prstClr val="white"/>
              </a:solidFill>
              <a:latin typeface="Calibri Light" panose="020F0302020204030204"/>
            </a:endParaRPr>
          </a:p>
        </p:txBody>
      </p:sp>
      <p:sp>
        <p:nvSpPr>
          <p:cNvPr id="90" name="Freeform 6">
            <a:extLst>
              <a:ext uri="{FF2B5EF4-FFF2-40B4-BE49-F238E27FC236}">
                <a16:creationId xmlns:a16="http://schemas.microsoft.com/office/drawing/2014/main" id="{85565671-8B0D-41FE-883F-1199C16E0846}"/>
              </a:ext>
            </a:extLst>
          </p:cNvPr>
          <p:cNvSpPr>
            <a:spLocks/>
          </p:cNvSpPr>
          <p:nvPr/>
        </p:nvSpPr>
        <p:spPr bwMode="auto">
          <a:xfrm>
            <a:off x="6350399" y="2652101"/>
            <a:ext cx="835049" cy="645673"/>
          </a:xfrm>
          <a:custGeom>
            <a:avLst/>
            <a:gdLst>
              <a:gd name="T0" fmla="*/ 1262 w 1285"/>
              <a:gd name="T1" fmla="*/ 812 h 994"/>
              <a:gd name="T2" fmla="*/ 1199 w 1285"/>
              <a:gd name="T3" fmla="*/ 964 h 994"/>
              <a:gd name="T4" fmla="*/ 1193 w 1285"/>
              <a:gd name="T5" fmla="*/ 972 h 994"/>
              <a:gd name="T6" fmla="*/ 1145 w 1285"/>
              <a:gd name="T7" fmla="*/ 994 h 994"/>
              <a:gd name="T8" fmla="*/ 1115 w 1285"/>
              <a:gd name="T9" fmla="*/ 986 h 994"/>
              <a:gd name="T10" fmla="*/ 1009 w 1285"/>
              <a:gd name="T11" fmla="*/ 925 h 994"/>
              <a:gd name="T12" fmla="*/ 981 w 1285"/>
              <a:gd name="T13" fmla="*/ 852 h 994"/>
              <a:gd name="T14" fmla="*/ 984 w 1285"/>
              <a:gd name="T15" fmla="*/ 846 h 994"/>
              <a:gd name="T16" fmla="*/ 1040 w 1285"/>
              <a:gd name="T17" fmla="*/ 643 h 994"/>
              <a:gd name="T18" fmla="*/ 643 w 1285"/>
              <a:gd name="T19" fmla="*/ 245 h 994"/>
              <a:gd name="T20" fmla="*/ 245 w 1285"/>
              <a:gd name="T21" fmla="*/ 643 h 994"/>
              <a:gd name="T22" fmla="*/ 301 w 1285"/>
              <a:gd name="T23" fmla="*/ 846 h 994"/>
              <a:gd name="T24" fmla="*/ 304 w 1285"/>
              <a:gd name="T25" fmla="*/ 852 h 994"/>
              <a:gd name="T26" fmla="*/ 276 w 1285"/>
              <a:gd name="T27" fmla="*/ 925 h 994"/>
              <a:gd name="T28" fmla="*/ 170 w 1285"/>
              <a:gd name="T29" fmla="*/ 986 h 994"/>
              <a:gd name="T30" fmla="*/ 140 w 1285"/>
              <a:gd name="T31" fmla="*/ 994 h 994"/>
              <a:gd name="T32" fmla="*/ 92 w 1285"/>
              <a:gd name="T33" fmla="*/ 971 h 994"/>
              <a:gd name="T34" fmla="*/ 87 w 1285"/>
              <a:gd name="T35" fmla="*/ 964 h 994"/>
              <a:gd name="T36" fmla="*/ 23 w 1285"/>
              <a:gd name="T37" fmla="*/ 812 h 994"/>
              <a:gd name="T38" fmla="*/ 0 w 1285"/>
              <a:gd name="T39" fmla="*/ 643 h 994"/>
              <a:gd name="T40" fmla="*/ 51 w 1285"/>
              <a:gd name="T41" fmla="*/ 393 h 994"/>
              <a:gd name="T42" fmla="*/ 188 w 1285"/>
              <a:gd name="T43" fmla="*/ 189 h 994"/>
              <a:gd name="T44" fmla="*/ 393 w 1285"/>
              <a:gd name="T45" fmla="*/ 51 h 994"/>
              <a:gd name="T46" fmla="*/ 643 w 1285"/>
              <a:gd name="T47" fmla="*/ 0 h 994"/>
              <a:gd name="T48" fmla="*/ 893 w 1285"/>
              <a:gd name="T49" fmla="*/ 51 h 994"/>
              <a:gd name="T50" fmla="*/ 1097 w 1285"/>
              <a:gd name="T51" fmla="*/ 189 h 994"/>
              <a:gd name="T52" fmla="*/ 1234 w 1285"/>
              <a:gd name="T53" fmla="*/ 393 h 994"/>
              <a:gd name="T54" fmla="*/ 1285 w 1285"/>
              <a:gd name="T55" fmla="*/ 643 h 994"/>
              <a:gd name="T56" fmla="*/ 1262 w 1285"/>
              <a:gd name="T57" fmla="*/ 812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5" h="994">
                <a:moveTo>
                  <a:pt x="1262" y="812"/>
                </a:moveTo>
                <a:cubicBezTo>
                  <a:pt x="1248" y="865"/>
                  <a:pt x="1226" y="917"/>
                  <a:pt x="1199" y="964"/>
                </a:cubicBezTo>
                <a:cubicBezTo>
                  <a:pt x="1197" y="967"/>
                  <a:pt x="1195" y="970"/>
                  <a:pt x="1193" y="972"/>
                </a:cubicBezTo>
                <a:cubicBezTo>
                  <a:pt x="1181" y="986"/>
                  <a:pt x="1164" y="994"/>
                  <a:pt x="1145" y="994"/>
                </a:cubicBezTo>
                <a:cubicBezTo>
                  <a:pt x="1134" y="994"/>
                  <a:pt x="1124" y="991"/>
                  <a:pt x="1115" y="986"/>
                </a:cubicBezTo>
                <a:cubicBezTo>
                  <a:pt x="1009" y="925"/>
                  <a:pt x="1009" y="925"/>
                  <a:pt x="1009" y="925"/>
                </a:cubicBezTo>
                <a:cubicBezTo>
                  <a:pt x="983" y="910"/>
                  <a:pt x="972" y="880"/>
                  <a:pt x="981" y="852"/>
                </a:cubicBezTo>
                <a:cubicBezTo>
                  <a:pt x="982" y="850"/>
                  <a:pt x="983" y="848"/>
                  <a:pt x="984" y="846"/>
                </a:cubicBezTo>
                <a:cubicBezTo>
                  <a:pt x="1021" y="785"/>
                  <a:pt x="1040" y="715"/>
                  <a:pt x="1040" y="643"/>
                </a:cubicBezTo>
                <a:cubicBezTo>
                  <a:pt x="1040" y="423"/>
                  <a:pt x="862" y="245"/>
                  <a:pt x="643" y="245"/>
                </a:cubicBezTo>
                <a:cubicBezTo>
                  <a:pt x="423" y="245"/>
                  <a:pt x="245" y="423"/>
                  <a:pt x="245" y="643"/>
                </a:cubicBezTo>
                <a:cubicBezTo>
                  <a:pt x="245" y="715"/>
                  <a:pt x="264" y="785"/>
                  <a:pt x="301" y="846"/>
                </a:cubicBezTo>
                <a:cubicBezTo>
                  <a:pt x="302" y="848"/>
                  <a:pt x="303" y="850"/>
                  <a:pt x="304" y="852"/>
                </a:cubicBezTo>
                <a:cubicBezTo>
                  <a:pt x="313" y="880"/>
                  <a:pt x="302" y="910"/>
                  <a:pt x="276" y="925"/>
                </a:cubicBezTo>
                <a:cubicBezTo>
                  <a:pt x="170" y="986"/>
                  <a:pt x="170" y="986"/>
                  <a:pt x="170" y="986"/>
                </a:cubicBezTo>
                <a:cubicBezTo>
                  <a:pt x="161" y="991"/>
                  <a:pt x="151" y="994"/>
                  <a:pt x="140" y="994"/>
                </a:cubicBezTo>
                <a:cubicBezTo>
                  <a:pt x="121" y="994"/>
                  <a:pt x="104" y="986"/>
                  <a:pt x="92" y="971"/>
                </a:cubicBezTo>
                <a:cubicBezTo>
                  <a:pt x="90" y="969"/>
                  <a:pt x="88" y="967"/>
                  <a:pt x="87" y="964"/>
                </a:cubicBezTo>
                <a:cubicBezTo>
                  <a:pt x="59" y="917"/>
                  <a:pt x="37" y="865"/>
                  <a:pt x="23" y="812"/>
                </a:cubicBezTo>
                <a:cubicBezTo>
                  <a:pt x="8" y="757"/>
                  <a:pt x="0" y="700"/>
                  <a:pt x="0" y="643"/>
                </a:cubicBezTo>
                <a:cubicBezTo>
                  <a:pt x="0" y="556"/>
                  <a:pt x="17" y="472"/>
                  <a:pt x="51" y="393"/>
                </a:cubicBezTo>
                <a:cubicBezTo>
                  <a:pt x="83" y="316"/>
                  <a:pt x="129" y="248"/>
                  <a:pt x="188" y="189"/>
                </a:cubicBezTo>
                <a:cubicBezTo>
                  <a:pt x="247" y="130"/>
                  <a:pt x="316" y="83"/>
                  <a:pt x="393" y="51"/>
                </a:cubicBezTo>
                <a:cubicBezTo>
                  <a:pt x="472" y="17"/>
                  <a:pt x="556" y="0"/>
                  <a:pt x="643" y="0"/>
                </a:cubicBezTo>
                <a:cubicBezTo>
                  <a:pt x="729" y="0"/>
                  <a:pt x="813" y="17"/>
                  <a:pt x="893" y="51"/>
                </a:cubicBezTo>
                <a:cubicBezTo>
                  <a:pt x="969" y="83"/>
                  <a:pt x="1038" y="130"/>
                  <a:pt x="1097" y="189"/>
                </a:cubicBezTo>
                <a:cubicBezTo>
                  <a:pt x="1156" y="248"/>
                  <a:pt x="1202" y="316"/>
                  <a:pt x="1234" y="393"/>
                </a:cubicBezTo>
                <a:cubicBezTo>
                  <a:pt x="1268" y="472"/>
                  <a:pt x="1285" y="556"/>
                  <a:pt x="1285" y="643"/>
                </a:cubicBezTo>
                <a:cubicBezTo>
                  <a:pt x="1285" y="700"/>
                  <a:pt x="1277" y="757"/>
                  <a:pt x="1262" y="812"/>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91" name="Freeform 7">
            <a:extLst>
              <a:ext uri="{FF2B5EF4-FFF2-40B4-BE49-F238E27FC236}">
                <a16:creationId xmlns:a16="http://schemas.microsoft.com/office/drawing/2014/main" id="{63E3E1FA-6962-412F-A0C0-42D12A38CF70}"/>
              </a:ext>
            </a:extLst>
          </p:cNvPr>
          <p:cNvSpPr>
            <a:spLocks/>
          </p:cNvSpPr>
          <p:nvPr/>
        </p:nvSpPr>
        <p:spPr bwMode="auto">
          <a:xfrm>
            <a:off x="6371622" y="3070033"/>
            <a:ext cx="160806" cy="210599"/>
          </a:xfrm>
          <a:custGeom>
            <a:avLst/>
            <a:gdLst>
              <a:gd name="T0" fmla="*/ 183 w 248"/>
              <a:gd name="T1" fmla="*/ 0 h 325"/>
              <a:gd name="T2" fmla="*/ 0 w 248"/>
              <a:gd name="T3" fmla="*/ 0 h 325"/>
              <a:gd name="T4" fmla="*/ 82 w 248"/>
              <a:gd name="T5" fmla="*/ 306 h 325"/>
              <a:gd name="T6" fmla="*/ 82 w 248"/>
              <a:gd name="T7" fmla="*/ 306 h 325"/>
              <a:gd name="T8" fmla="*/ 124 w 248"/>
              <a:gd name="T9" fmla="*/ 317 h 325"/>
              <a:gd name="T10" fmla="*/ 230 w 248"/>
              <a:gd name="T11" fmla="*/ 256 h 325"/>
              <a:gd name="T12" fmla="*/ 243 w 248"/>
              <a:gd name="T13" fmla="*/ 219 h 325"/>
              <a:gd name="T14" fmla="*/ 183 w 248"/>
              <a:gd name="T15" fmla="*/ 0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325">
                <a:moveTo>
                  <a:pt x="183" y="0"/>
                </a:moveTo>
                <a:cubicBezTo>
                  <a:pt x="0" y="0"/>
                  <a:pt x="0" y="0"/>
                  <a:pt x="0" y="0"/>
                </a:cubicBezTo>
                <a:cubicBezTo>
                  <a:pt x="0" y="112"/>
                  <a:pt x="29" y="216"/>
                  <a:pt x="82" y="306"/>
                </a:cubicBezTo>
                <a:cubicBezTo>
                  <a:pt x="82" y="306"/>
                  <a:pt x="82" y="306"/>
                  <a:pt x="82" y="306"/>
                </a:cubicBezTo>
                <a:cubicBezTo>
                  <a:pt x="90" y="320"/>
                  <a:pt x="109" y="325"/>
                  <a:pt x="124" y="317"/>
                </a:cubicBezTo>
                <a:cubicBezTo>
                  <a:pt x="230" y="256"/>
                  <a:pt x="230" y="256"/>
                  <a:pt x="230" y="256"/>
                </a:cubicBezTo>
                <a:cubicBezTo>
                  <a:pt x="243" y="248"/>
                  <a:pt x="248" y="233"/>
                  <a:pt x="243" y="219"/>
                </a:cubicBezTo>
                <a:cubicBezTo>
                  <a:pt x="205" y="155"/>
                  <a:pt x="183" y="80"/>
                  <a:pt x="183"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92" name="Freeform 8">
            <a:extLst>
              <a:ext uri="{FF2B5EF4-FFF2-40B4-BE49-F238E27FC236}">
                <a16:creationId xmlns:a16="http://schemas.microsoft.com/office/drawing/2014/main" id="{A03E906C-5ADB-4B08-9173-19E292539EC8}"/>
              </a:ext>
            </a:extLst>
          </p:cNvPr>
          <p:cNvSpPr>
            <a:spLocks/>
          </p:cNvSpPr>
          <p:nvPr/>
        </p:nvSpPr>
        <p:spPr bwMode="auto">
          <a:xfrm>
            <a:off x="6371622" y="2870863"/>
            <a:ext cx="155909" cy="199171"/>
          </a:xfrm>
          <a:custGeom>
            <a:avLst/>
            <a:gdLst>
              <a:gd name="T0" fmla="*/ 0 w 240"/>
              <a:gd name="T1" fmla="*/ 306 h 306"/>
              <a:gd name="T2" fmla="*/ 183 w 240"/>
              <a:gd name="T3" fmla="*/ 306 h 306"/>
              <a:gd name="T4" fmla="*/ 240 w 240"/>
              <a:gd name="T5" fmla="*/ 92 h 306"/>
              <a:gd name="T6" fmla="*/ 81 w 240"/>
              <a:gd name="T7" fmla="*/ 0 h 306"/>
              <a:gd name="T8" fmla="*/ 0 w 240"/>
              <a:gd name="T9" fmla="*/ 306 h 306"/>
            </a:gdLst>
            <a:ahLst/>
            <a:cxnLst>
              <a:cxn ang="0">
                <a:pos x="T0" y="T1"/>
              </a:cxn>
              <a:cxn ang="0">
                <a:pos x="T2" y="T3"/>
              </a:cxn>
              <a:cxn ang="0">
                <a:pos x="T4" y="T5"/>
              </a:cxn>
              <a:cxn ang="0">
                <a:pos x="T6" y="T7"/>
              </a:cxn>
              <a:cxn ang="0">
                <a:pos x="T8" y="T9"/>
              </a:cxn>
            </a:cxnLst>
            <a:rect l="0" t="0" r="r" b="b"/>
            <a:pathLst>
              <a:path w="240" h="306">
                <a:moveTo>
                  <a:pt x="0" y="306"/>
                </a:moveTo>
                <a:cubicBezTo>
                  <a:pt x="183" y="306"/>
                  <a:pt x="183" y="306"/>
                  <a:pt x="183" y="306"/>
                </a:cubicBezTo>
                <a:cubicBezTo>
                  <a:pt x="183" y="228"/>
                  <a:pt x="204" y="155"/>
                  <a:pt x="240" y="92"/>
                </a:cubicBezTo>
                <a:cubicBezTo>
                  <a:pt x="81" y="0"/>
                  <a:pt x="81" y="0"/>
                  <a:pt x="81" y="0"/>
                </a:cubicBezTo>
                <a:cubicBezTo>
                  <a:pt x="29" y="90"/>
                  <a:pt x="0" y="194"/>
                  <a:pt x="0" y="306"/>
                </a:cubicBezTo>
                <a:close/>
              </a:path>
            </a:pathLst>
          </a:custGeom>
          <a:solidFill>
            <a:srgbClr val="F45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93" name="Freeform 9">
            <a:extLst>
              <a:ext uri="{FF2B5EF4-FFF2-40B4-BE49-F238E27FC236}">
                <a16:creationId xmlns:a16="http://schemas.microsoft.com/office/drawing/2014/main" id="{C4AB49EF-4A15-44E7-AC6D-B3F99FF9556D}"/>
              </a:ext>
            </a:extLst>
          </p:cNvPr>
          <p:cNvSpPr>
            <a:spLocks/>
          </p:cNvSpPr>
          <p:nvPr/>
        </p:nvSpPr>
        <p:spPr bwMode="auto">
          <a:xfrm>
            <a:off x="6423864" y="2725566"/>
            <a:ext cx="205701" cy="205701"/>
          </a:xfrm>
          <a:custGeom>
            <a:avLst/>
            <a:gdLst>
              <a:gd name="T0" fmla="*/ 0 w 316"/>
              <a:gd name="T1" fmla="*/ 224 h 316"/>
              <a:gd name="T2" fmla="*/ 159 w 316"/>
              <a:gd name="T3" fmla="*/ 316 h 316"/>
              <a:gd name="T4" fmla="*/ 316 w 316"/>
              <a:gd name="T5" fmla="*/ 159 h 316"/>
              <a:gd name="T6" fmla="*/ 224 w 316"/>
              <a:gd name="T7" fmla="*/ 0 h 316"/>
              <a:gd name="T8" fmla="*/ 0 w 316"/>
              <a:gd name="T9" fmla="*/ 224 h 316"/>
            </a:gdLst>
            <a:ahLst/>
            <a:cxnLst>
              <a:cxn ang="0">
                <a:pos x="T0" y="T1"/>
              </a:cxn>
              <a:cxn ang="0">
                <a:pos x="T2" y="T3"/>
              </a:cxn>
              <a:cxn ang="0">
                <a:pos x="T4" y="T5"/>
              </a:cxn>
              <a:cxn ang="0">
                <a:pos x="T6" y="T7"/>
              </a:cxn>
              <a:cxn ang="0">
                <a:pos x="T8" y="T9"/>
              </a:cxn>
            </a:cxnLst>
            <a:rect l="0" t="0" r="r" b="b"/>
            <a:pathLst>
              <a:path w="316" h="316">
                <a:moveTo>
                  <a:pt x="0" y="224"/>
                </a:moveTo>
                <a:cubicBezTo>
                  <a:pt x="159" y="316"/>
                  <a:pt x="159" y="316"/>
                  <a:pt x="159" y="316"/>
                </a:cubicBezTo>
                <a:cubicBezTo>
                  <a:pt x="197" y="251"/>
                  <a:pt x="251" y="197"/>
                  <a:pt x="316" y="159"/>
                </a:cubicBezTo>
                <a:cubicBezTo>
                  <a:pt x="224" y="0"/>
                  <a:pt x="224" y="0"/>
                  <a:pt x="224" y="0"/>
                </a:cubicBezTo>
                <a:cubicBezTo>
                  <a:pt x="132" y="54"/>
                  <a:pt x="54" y="131"/>
                  <a:pt x="0" y="224"/>
                </a:cubicBezTo>
                <a:close/>
              </a:path>
            </a:pathLst>
          </a:custGeom>
          <a:solidFill>
            <a:srgbClr val="F670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94" name="Freeform 10">
            <a:extLst>
              <a:ext uri="{FF2B5EF4-FFF2-40B4-BE49-F238E27FC236}">
                <a16:creationId xmlns:a16="http://schemas.microsoft.com/office/drawing/2014/main" id="{A8BCD8A0-1610-411F-96E8-0ADDF270C2EA}"/>
              </a:ext>
            </a:extLst>
          </p:cNvPr>
          <p:cNvSpPr>
            <a:spLocks/>
          </p:cNvSpPr>
          <p:nvPr/>
        </p:nvSpPr>
        <p:spPr bwMode="auto">
          <a:xfrm>
            <a:off x="6569161" y="2672508"/>
            <a:ext cx="199171" cy="156725"/>
          </a:xfrm>
          <a:custGeom>
            <a:avLst/>
            <a:gdLst>
              <a:gd name="T0" fmla="*/ 306 w 306"/>
              <a:gd name="T1" fmla="*/ 0 h 241"/>
              <a:gd name="T2" fmla="*/ 0 w 306"/>
              <a:gd name="T3" fmla="*/ 82 h 241"/>
              <a:gd name="T4" fmla="*/ 92 w 306"/>
              <a:gd name="T5" fmla="*/ 241 h 241"/>
              <a:gd name="T6" fmla="*/ 306 w 306"/>
              <a:gd name="T7" fmla="*/ 184 h 241"/>
              <a:gd name="T8" fmla="*/ 306 w 306"/>
              <a:gd name="T9" fmla="*/ 0 h 241"/>
            </a:gdLst>
            <a:ahLst/>
            <a:cxnLst>
              <a:cxn ang="0">
                <a:pos x="T0" y="T1"/>
              </a:cxn>
              <a:cxn ang="0">
                <a:pos x="T2" y="T3"/>
              </a:cxn>
              <a:cxn ang="0">
                <a:pos x="T4" y="T5"/>
              </a:cxn>
              <a:cxn ang="0">
                <a:pos x="T6" y="T7"/>
              </a:cxn>
              <a:cxn ang="0">
                <a:pos x="T8" y="T9"/>
              </a:cxn>
            </a:cxnLst>
            <a:rect l="0" t="0" r="r" b="b"/>
            <a:pathLst>
              <a:path w="306" h="241">
                <a:moveTo>
                  <a:pt x="306" y="0"/>
                </a:moveTo>
                <a:cubicBezTo>
                  <a:pt x="195" y="0"/>
                  <a:pt x="90" y="30"/>
                  <a:pt x="0" y="82"/>
                </a:cubicBezTo>
                <a:cubicBezTo>
                  <a:pt x="92" y="241"/>
                  <a:pt x="92" y="241"/>
                  <a:pt x="92" y="241"/>
                </a:cubicBezTo>
                <a:cubicBezTo>
                  <a:pt x="155" y="205"/>
                  <a:pt x="228" y="184"/>
                  <a:pt x="306" y="184"/>
                </a:cubicBezTo>
                <a:lnTo>
                  <a:pt x="306" y="0"/>
                </a:lnTo>
                <a:close/>
              </a:path>
            </a:pathLst>
          </a:custGeom>
          <a:solidFill>
            <a:srgbClr val="FBA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95" name="Freeform 11">
            <a:extLst>
              <a:ext uri="{FF2B5EF4-FFF2-40B4-BE49-F238E27FC236}">
                <a16:creationId xmlns:a16="http://schemas.microsoft.com/office/drawing/2014/main" id="{0C931D53-55A6-446B-A20A-1CE916BD477F}"/>
              </a:ext>
            </a:extLst>
          </p:cNvPr>
          <p:cNvSpPr>
            <a:spLocks/>
          </p:cNvSpPr>
          <p:nvPr/>
        </p:nvSpPr>
        <p:spPr bwMode="auto">
          <a:xfrm>
            <a:off x="6768332" y="2672508"/>
            <a:ext cx="199171" cy="156725"/>
          </a:xfrm>
          <a:custGeom>
            <a:avLst/>
            <a:gdLst>
              <a:gd name="T0" fmla="*/ 306 w 306"/>
              <a:gd name="T1" fmla="*/ 82 h 241"/>
              <a:gd name="T2" fmla="*/ 0 w 306"/>
              <a:gd name="T3" fmla="*/ 0 h 241"/>
              <a:gd name="T4" fmla="*/ 0 w 306"/>
              <a:gd name="T5" fmla="*/ 184 h 241"/>
              <a:gd name="T6" fmla="*/ 214 w 306"/>
              <a:gd name="T7" fmla="*/ 241 h 241"/>
              <a:gd name="T8" fmla="*/ 306 w 306"/>
              <a:gd name="T9" fmla="*/ 82 h 241"/>
            </a:gdLst>
            <a:ahLst/>
            <a:cxnLst>
              <a:cxn ang="0">
                <a:pos x="T0" y="T1"/>
              </a:cxn>
              <a:cxn ang="0">
                <a:pos x="T2" y="T3"/>
              </a:cxn>
              <a:cxn ang="0">
                <a:pos x="T4" y="T5"/>
              </a:cxn>
              <a:cxn ang="0">
                <a:pos x="T6" y="T7"/>
              </a:cxn>
              <a:cxn ang="0">
                <a:pos x="T8" y="T9"/>
              </a:cxn>
            </a:cxnLst>
            <a:rect l="0" t="0" r="r" b="b"/>
            <a:pathLst>
              <a:path w="306" h="241">
                <a:moveTo>
                  <a:pt x="306" y="82"/>
                </a:moveTo>
                <a:cubicBezTo>
                  <a:pt x="216" y="30"/>
                  <a:pt x="112" y="0"/>
                  <a:pt x="0" y="0"/>
                </a:cubicBezTo>
                <a:cubicBezTo>
                  <a:pt x="0" y="184"/>
                  <a:pt x="0" y="184"/>
                  <a:pt x="0" y="184"/>
                </a:cubicBezTo>
                <a:cubicBezTo>
                  <a:pt x="78" y="184"/>
                  <a:pt x="151" y="205"/>
                  <a:pt x="214" y="241"/>
                </a:cubicBezTo>
                <a:lnTo>
                  <a:pt x="306" y="82"/>
                </a:lnTo>
                <a:close/>
              </a:path>
            </a:pathLst>
          </a:custGeom>
          <a:solidFill>
            <a:srgbClr val="FDC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96" name="Freeform 12">
            <a:extLst>
              <a:ext uri="{FF2B5EF4-FFF2-40B4-BE49-F238E27FC236}">
                <a16:creationId xmlns:a16="http://schemas.microsoft.com/office/drawing/2014/main" id="{3D94A94D-1CAB-4A8D-A66E-F76826BAC89A}"/>
              </a:ext>
            </a:extLst>
          </p:cNvPr>
          <p:cNvSpPr>
            <a:spLocks/>
          </p:cNvSpPr>
          <p:nvPr/>
        </p:nvSpPr>
        <p:spPr bwMode="auto">
          <a:xfrm>
            <a:off x="6907098" y="2725566"/>
            <a:ext cx="205701" cy="205701"/>
          </a:xfrm>
          <a:custGeom>
            <a:avLst/>
            <a:gdLst>
              <a:gd name="T0" fmla="*/ 157 w 316"/>
              <a:gd name="T1" fmla="*/ 316 h 316"/>
              <a:gd name="T2" fmla="*/ 316 w 316"/>
              <a:gd name="T3" fmla="*/ 224 h 316"/>
              <a:gd name="T4" fmla="*/ 92 w 316"/>
              <a:gd name="T5" fmla="*/ 0 h 316"/>
              <a:gd name="T6" fmla="*/ 0 w 316"/>
              <a:gd name="T7" fmla="*/ 159 h 316"/>
              <a:gd name="T8" fmla="*/ 157 w 316"/>
              <a:gd name="T9" fmla="*/ 316 h 316"/>
            </a:gdLst>
            <a:ahLst/>
            <a:cxnLst>
              <a:cxn ang="0">
                <a:pos x="T0" y="T1"/>
              </a:cxn>
              <a:cxn ang="0">
                <a:pos x="T2" y="T3"/>
              </a:cxn>
              <a:cxn ang="0">
                <a:pos x="T4" y="T5"/>
              </a:cxn>
              <a:cxn ang="0">
                <a:pos x="T6" y="T7"/>
              </a:cxn>
              <a:cxn ang="0">
                <a:pos x="T8" y="T9"/>
              </a:cxn>
            </a:cxnLst>
            <a:rect l="0" t="0" r="r" b="b"/>
            <a:pathLst>
              <a:path w="316" h="316">
                <a:moveTo>
                  <a:pt x="157" y="316"/>
                </a:moveTo>
                <a:cubicBezTo>
                  <a:pt x="316" y="224"/>
                  <a:pt x="316" y="224"/>
                  <a:pt x="316" y="224"/>
                </a:cubicBezTo>
                <a:cubicBezTo>
                  <a:pt x="262" y="131"/>
                  <a:pt x="185" y="54"/>
                  <a:pt x="92" y="0"/>
                </a:cubicBezTo>
                <a:cubicBezTo>
                  <a:pt x="0" y="159"/>
                  <a:pt x="0" y="159"/>
                  <a:pt x="0" y="159"/>
                </a:cubicBezTo>
                <a:cubicBezTo>
                  <a:pt x="65" y="197"/>
                  <a:pt x="119" y="251"/>
                  <a:pt x="157" y="316"/>
                </a:cubicBezTo>
                <a:close/>
              </a:path>
            </a:pathLst>
          </a:custGeom>
          <a:solidFill>
            <a:schemeClr val="accent1">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97" name="Freeform 16">
            <a:extLst>
              <a:ext uri="{FF2B5EF4-FFF2-40B4-BE49-F238E27FC236}">
                <a16:creationId xmlns:a16="http://schemas.microsoft.com/office/drawing/2014/main" id="{E1ADC716-2DEC-4120-87FF-337A7C87D8A7}"/>
              </a:ext>
            </a:extLst>
          </p:cNvPr>
          <p:cNvSpPr>
            <a:spLocks noEditPoints="1"/>
          </p:cNvSpPr>
          <p:nvPr/>
        </p:nvSpPr>
        <p:spPr bwMode="auto">
          <a:xfrm>
            <a:off x="6609974" y="2910860"/>
            <a:ext cx="317531" cy="318347"/>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nvGrpSpPr>
          <p:cNvPr id="98" name="Group 97">
            <a:extLst>
              <a:ext uri="{FF2B5EF4-FFF2-40B4-BE49-F238E27FC236}">
                <a16:creationId xmlns:a16="http://schemas.microsoft.com/office/drawing/2014/main" id="{18D2B93C-2865-42DF-A71C-DCA097CEDDDD}"/>
              </a:ext>
            </a:extLst>
          </p:cNvPr>
          <p:cNvGrpSpPr/>
          <p:nvPr/>
        </p:nvGrpSpPr>
        <p:grpSpPr>
          <a:xfrm rot="718581">
            <a:off x="6308613" y="2608726"/>
            <a:ext cx="920253" cy="922616"/>
            <a:chOff x="1698322" y="2647731"/>
            <a:chExt cx="1789720" cy="1794316"/>
          </a:xfrm>
        </p:grpSpPr>
        <p:sp>
          <p:nvSpPr>
            <p:cNvPr id="99" name="Freeform 15">
              <a:extLst>
                <a:ext uri="{FF2B5EF4-FFF2-40B4-BE49-F238E27FC236}">
                  <a16:creationId xmlns:a16="http://schemas.microsoft.com/office/drawing/2014/main" id="{AAD66B56-5846-4EBF-B9D5-660A679917CC}"/>
                </a:ext>
              </a:extLst>
            </p:cNvPr>
            <p:cNvSpPr>
              <a:spLocks noEditPoints="1"/>
            </p:cNvSpPr>
            <p:nvPr/>
          </p:nvSpPr>
          <p:spPr bwMode="auto">
            <a:xfrm>
              <a:off x="2360613" y="2887663"/>
              <a:ext cx="463550" cy="887413"/>
            </a:xfrm>
            <a:custGeom>
              <a:avLst/>
              <a:gdLst>
                <a:gd name="T0" fmla="*/ 275 w 367"/>
                <a:gd name="T1" fmla="*/ 306 h 703"/>
                <a:gd name="T2" fmla="*/ 183 w 367"/>
                <a:gd name="T3" fmla="*/ 0 h 703"/>
                <a:gd name="T4" fmla="*/ 91 w 367"/>
                <a:gd name="T5" fmla="*/ 306 h 703"/>
                <a:gd name="T6" fmla="*/ 183 w 367"/>
                <a:gd name="T7" fmla="*/ 291 h 703"/>
                <a:gd name="T8" fmla="*/ 275 w 367"/>
                <a:gd name="T9" fmla="*/ 306 h 703"/>
                <a:gd name="T10" fmla="*/ 183 w 367"/>
                <a:gd name="T11" fmla="*/ 336 h 703"/>
                <a:gd name="T12" fmla="*/ 0 w 367"/>
                <a:gd name="T13" fmla="*/ 520 h 703"/>
                <a:gd name="T14" fmla="*/ 183 w 367"/>
                <a:gd name="T15" fmla="*/ 703 h 703"/>
                <a:gd name="T16" fmla="*/ 367 w 367"/>
                <a:gd name="T17" fmla="*/ 520 h 703"/>
                <a:gd name="T18" fmla="*/ 183 w 367"/>
                <a:gd name="T19" fmla="*/ 336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703">
                  <a:moveTo>
                    <a:pt x="275" y="306"/>
                  </a:moveTo>
                  <a:cubicBezTo>
                    <a:pt x="183" y="0"/>
                    <a:pt x="183" y="0"/>
                    <a:pt x="183" y="0"/>
                  </a:cubicBezTo>
                  <a:cubicBezTo>
                    <a:pt x="91" y="306"/>
                    <a:pt x="91" y="306"/>
                    <a:pt x="91" y="306"/>
                  </a:cubicBezTo>
                  <a:cubicBezTo>
                    <a:pt x="183" y="291"/>
                    <a:pt x="183" y="291"/>
                    <a:pt x="183" y="291"/>
                  </a:cubicBezTo>
                  <a:lnTo>
                    <a:pt x="275" y="306"/>
                  </a:lnTo>
                  <a:close/>
                  <a:moveTo>
                    <a:pt x="183" y="336"/>
                  </a:moveTo>
                  <a:cubicBezTo>
                    <a:pt x="82" y="336"/>
                    <a:pt x="0" y="419"/>
                    <a:pt x="0" y="520"/>
                  </a:cubicBezTo>
                  <a:cubicBezTo>
                    <a:pt x="0" y="621"/>
                    <a:pt x="82" y="703"/>
                    <a:pt x="183" y="703"/>
                  </a:cubicBezTo>
                  <a:cubicBezTo>
                    <a:pt x="285" y="703"/>
                    <a:pt x="367" y="621"/>
                    <a:pt x="367" y="520"/>
                  </a:cubicBezTo>
                  <a:cubicBezTo>
                    <a:pt x="367" y="419"/>
                    <a:pt x="285" y="336"/>
                    <a:pt x="183" y="336"/>
                  </a:cubicBezTo>
                  <a:close/>
                </a:path>
              </a:pathLst>
            </a:cu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100" name="Freeform 16">
              <a:extLst>
                <a:ext uri="{FF2B5EF4-FFF2-40B4-BE49-F238E27FC236}">
                  <a16:creationId xmlns:a16="http://schemas.microsoft.com/office/drawing/2014/main" id="{40EEB2E4-07E2-44ED-9E5A-8DCE946E6860}"/>
                </a:ext>
              </a:extLst>
            </p:cNvPr>
            <p:cNvSpPr>
              <a:spLocks noEditPoints="1"/>
            </p:cNvSpPr>
            <p:nvPr/>
          </p:nvSpPr>
          <p:spPr bwMode="auto">
            <a:xfrm>
              <a:off x="1698322" y="2647731"/>
              <a:ext cx="1789720" cy="1794316"/>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sp>
        <p:nvSpPr>
          <p:cNvPr id="101" name="TextBox 100">
            <a:extLst>
              <a:ext uri="{FF2B5EF4-FFF2-40B4-BE49-F238E27FC236}">
                <a16:creationId xmlns:a16="http://schemas.microsoft.com/office/drawing/2014/main" id="{49785B7C-2AF2-4FE0-9AA9-B4B48BA9183A}"/>
              </a:ext>
            </a:extLst>
          </p:cNvPr>
          <p:cNvSpPr txBox="1"/>
          <p:nvPr/>
        </p:nvSpPr>
        <p:spPr>
          <a:xfrm>
            <a:off x="7487294" y="3394576"/>
            <a:ext cx="960675" cy="423893"/>
          </a:xfrm>
          <a:prstGeom prst="rect">
            <a:avLst/>
          </a:prstGeom>
          <a:noFill/>
          <a:ln>
            <a:noFill/>
          </a:ln>
        </p:spPr>
        <p:txBody>
          <a:bodyPr wrap="square" lIns="0" tIns="0" rIns="0" bIns="0" rtlCol="0">
            <a:noAutofit/>
          </a:bodyPr>
          <a:lstStyle/>
          <a:p>
            <a:pPr lvl="0" algn="ctr">
              <a:defRPr/>
            </a:pPr>
            <a:r>
              <a:rPr lang="en-US" sz="1050" dirty="0">
                <a:ea typeface="Lato Thin" charset="0"/>
                <a:cs typeface="Lato Thin" charset="0"/>
              </a:rPr>
              <a:t>Traveler </a:t>
            </a:r>
            <a:br>
              <a:rPr lang="en-US" sz="1050" dirty="0">
                <a:ea typeface="Lato Thin" charset="0"/>
                <a:cs typeface="Lato Thin" charset="0"/>
              </a:rPr>
            </a:br>
            <a:r>
              <a:rPr lang="en-US" sz="1050" dirty="0">
                <a:ea typeface="Lato Thin" charset="0"/>
                <a:cs typeface="Lato Thin" charset="0"/>
              </a:rPr>
              <a:t>wellness</a:t>
            </a:r>
          </a:p>
        </p:txBody>
      </p:sp>
      <p:sp>
        <p:nvSpPr>
          <p:cNvPr id="102" name="Freeform 5">
            <a:extLst>
              <a:ext uri="{FF2B5EF4-FFF2-40B4-BE49-F238E27FC236}">
                <a16:creationId xmlns:a16="http://schemas.microsoft.com/office/drawing/2014/main" id="{B9A40CDF-616D-4ADB-B751-83477ED47ABB}"/>
              </a:ext>
            </a:extLst>
          </p:cNvPr>
          <p:cNvSpPr>
            <a:spLocks/>
          </p:cNvSpPr>
          <p:nvPr/>
        </p:nvSpPr>
        <p:spPr bwMode="auto">
          <a:xfrm>
            <a:off x="7532689" y="2632511"/>
            <a:ext cx="874230" cy="685670"/>
          </a:xfrm>
          <a:custGeom>
            <a:avLst/>
            <a:gdLst>
              <a:gd name="T0" fmla="*/ 1292 w 1345"/>
              <a:gd name="T1" fmla="*/ 411 h 1055"/>
              <a:gd name="T2" fmla="*/ 1230 w 1345"/>
              <a:gd name="T3" fmla="*/ 296 h 1055"/>
              <a:gd name="T4" fmla="*/ 1148 w 1345"/>
              <a:gd name="T5" fmla="*/ 197 h 1055"/>
              <a:gd name="T6" fmla="*/ 1049 w 1345"/>
              <a:gd name="T7" fmla="*/ 115 h 1055"/>
              <a:gd name="T8" fmla="*/ 934 w 1345"/>
              <a:gd name="T9" fmla="*/ 53 h 1055"/>
              <a:gd name="T10" fmla="*/ 673 w 1345"/>
              <a:gd name="T11" fmla="*/ 0 h 1055"/>
              <a:gd name="T12" fmla="*/ 411 w 1345"/>
              <a:gd name="T13" fmla="*/ 53 h 1055"/>
              <a:gd name="T14" fmla="*/ 296 w 1345"/>
              <a:gd name="T15" fmla="*/ 115 h 1055"/>
              <a:gd name="T16" fmla="*/ 197 w 1345"/>
              <a:gd name="T17" fmla="*/ 197 h 1055"/>
              <a:gd name="T18" fmla="*/ 115 w 1345"/>
              <a:gd name="T19" fmla="*/ 296 h 1055"/>
              <a:gd name="T20" fmla="*/ 53 w 1345"/>
              <a:gd name="T21" fmla="*/ 411 h 1055"/>
              <a:gd name="T22" fmla="*/ 0 w 1345"/>
              <a:gd name="T23" fmla="*/ 673 h 1055"/>
              <a:gd name="T24" fmla="*/ 23 w 1345"/>
              <a:gd name="T25" fmla="*/ 850 h 1055"/>
              <a:gd name="T26" fmla="*/ 90 w 1345"/>
              <a:gd name="T27" fmla="*/ 1010 h 1055"/>
              <a:gd name="T28" fmla="*/ 100 w 1345"/>
              <a:gd name="T29" fmla="*/ 1022 h 1055"/>
              <a:gd name="T30" fmla="*/ 170 w 1345"/>
              <a:gd name="T31" fmla="*/ 1055 h 1055"/>
              <a:gd name="T32" fmla="*/ 216 w 1345"/>
              <a:gd name="T33" fmla="*/ 1043 h 1055"/>
              <a:gd name="T34" fmla="*/ 322 w 1345"/>
              <a:gd name="T35" fmla="*/ 981 h 1055"/>
              <a:gd name="T36" fmla="*/ 362 w 1345"/>
              <a:gd name="T37" fmla="*/ 872 h 1055"/>
              <a:gd name="T38" fmla="*/ 357 w 1345"/>
              <a:gd name="T39" fmla="*/ 861 h 1055"/>
              <a:gd name="T40" fmla="*/ 306 w 1345"/>
              <a:gd name="T41" fmla="*/ 673 h 1055"/>
              <a:gd name="T42" fmla="*/ 673 w 1345"/>
              <a:gd name="T43" fmla="*/ 306 h 1055"/>
              <a:gd name="T44" fmla="*/ 1040 w 1345"/>
              <a:gd name="T45" fmla="*/ 673 h 1055"/>
              <a:gd name="T46" fmla="*/ 988 w 1345"/>
              <a:gd name="T47" fmla="*/ 861 h 1055"/>
              <a:gd name="T48" fmla="*/ 982 w 1345"/>
              <a:gd name="T49" fmla="*/ 872 h 1055"/>
              <a:gd name="T50" fmla="*/ 1023 w 1345"/>
              <a:gd name="T51" fmla="*/ 981 h 1055"/>
              <a:gd name="T52" fmla="*/ 1129 w 1345"/>
              <a:gd name="T53" fmla="*/ 1043 h 1055"/>
              <a:gd name="T54" fmla="*/ 1175 w 1345"/>
              <a:gd name="T55" fmla="*/ 1055 h 1055"/>
              <a:gd name="T56" fmla="*/ 1245 w 1345"/>
              <a:gd name="T57" fmla="*/ 1023 h 1055"/>
              <a:gd name="T58" fmla="*/ 1255 w 1345"/>
              <a:gd name="T59" fmla="*/ 1010 h 1055"/>
              <a:gd name="T60" fmla="*/ 1322 w 1345"/>
              <a:gd name="T61" fmla="*/ 850 h 1055"/>
              <a:gd name="T62" fmla="*/ 1345 w 1345"/>
              <a:gd name="T63" fmla="*/ 673 h 1055"/>
              <a:gd name="T64" fmla="*/ 1292 w 1345"/>
              <a:gd name="T65" fmla="*/ 411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5" h="1055">
                <a:moveTo>
                  <a:pt x="1292" y="411"/>
                </a:moveTo>
                <a:cubicBezTo>
                  <a:pt x="1276" y="371"/>
                  <a:pt x="1255" y="332"/>
                  <a:pt x="1230" y="296"/>
                </a:cubicBezTo>
                <a:cubicBezTo>
                  <a:pt x="1206" y="261"/>
                  <a:pt x="1179" y="227"/>
                  <a:pt x="1148" y="197"/>
                </a:cubicBezTo>
                <a:cubicBezTo>
                  <a:pt x="1118" y="166"/>
                  <a:pt x="1084" y="139"/>
                  <a:pt x="1049" y="115"/>
                </a:cubicBezTo>
                <a:cubicBezTo>
                  <a:pt x="1013" y="91"/>
                  <a:pt x="974" y="70"/>
                  <a:pt x="934" y="53"/>
                </a:cubicBezTo>
                <a:cubicBezTo>
                  <a:pt x="851" y="18"/>
                  <a:pt x="763" y="0"/>
                  <a:pt x="673" y="0"/>
                </a:cubicBezTo>
                <a:cubicBezTo>
                  <a:pt x="582" y="0"/>
                  <a:pt x="494" y="18"/>
                  <a:pt x="411" y="53"/>
                </a:cubicBezTo>
                <a:cubicBezTo>
                  <a:pt x="371" y="70"/>
                  <a:pt x="332" y="91"/>
                  <a:pt x="296" y="115"/>
                </a:cubicBezTo>
                <a:cubicBezTo>
                  <a:pt x="261" y="139"/>
                  <a:pt x="227" y="166"/>
                  <a:pt x="197" y="197"/>
                </a:cubicBezTo>
                <a:cubicBezTo>
                  <a:pt x="166" y="227"/>
                  <a:pt x="139" y="261"/>
                  <a:pt x="115" y="296"/>
                </a:cubicBezTo>
                <a:cubicBezTo>
                  <a:pt x="90" y="332"/>
                  <a:pt x="70" y="371"/>
                  <a:pt x="53" y="411"/>
                </a:cubicBezTo>
                <a:cubicBezTo>
                  <a:pt x="18" y="494"/>
                  <a:pt x="0" y="582"/>
                  <a:pt x="0" y="673"/>
                </a:cubicBezTo>
                <a:cubicBezTo>
                  <a:pt x="0" y="733"/>
                  <a:pt x="8" y="792"/>
                  <a:pt x="23" y="850"/>
                </a:cubicBezTo>
                <a:cubicBezTo>
                  <a:pt x="39" y="906"/>
                  <a:pt x="61" y="960"/>
                  <a:pt x="90" y="1010"/>
                </a:cubicBezTo>
                <a:cubicBezTo>
                  <a:pt x="93" y="1014"/>
                  <a:pt x="96" y="1019"/>
                  <a:pt x="100" y="1022"/>
                </a:cubicBezTo>
                <a:cubicBezTo>
                  <a:pt x="117" y="1043"/>
                  <a:pt x="143" y="1055"/>
                  <a:pt x="170" y="1055"/>
                </a:cubicBezTo>
                <a:cubicBezTo>
                  <a:pt x="186" y="1055"/>
                  <a:pt x="202" y="1051"/>
                  <a:pt x="216" y="1043"/>
                </a:cubicBezTo>
                <a:cubicBezTo>
                  <a:pt x="322" y="981"/>
                  <a:pt x="322" y="981"/>
                  <a:pt x="322" y="981"/>
                </a:cubicBezTo>
                <a:cubicBezTo>
                  <a:pt x="360" y="959"/>
                  <a:pt x="377" y="913"/>
                  <a:pt x="362" y="872"/>
                </a:cubicBezTo>
                <a:cubicBezTo>
                  <a:pt x="361" y="868"/>
                  <a:pt x="359" y="864"/>
                  <a:pt x="357" y="861"/>
                </a:cubicBezTo>
                <a:cubicBezTo>
                  <a:pt x="323" y="804"/>
                  <a:pt x="306" y="739"/>
                  <a:pt x="306" y="673"/>
                </a:cubicBezTo>
                <a:cubicBezTo>
                  <a:pt x="306" y="470"/>
                  <a:pt x="470" y="306"/>
                  <a:pt x="673" y="306"/>
                </a:cubicBezTo>
                <a:cubicBezTo>
                  <a:pt x="875" y="306"/>
                  <a:pt x="1040" y="470"/>
                  <a:pt x="1040" y="673"/>
                </a:cubicBezTo>
                <a:cubicBezTo>
                  <a:pt x="1040" y="739"/>
                  <a:pt x="1022" y="804"/>
                  <a:pt x="988" y="861"/>
                </a:cubicBezTo>
                <a:cubicBezTo>
                  <a:pt x="986" y="864"/>
                  <a:pt x="984" y="868"/>
                  <a:pt x="982" y="872"/>
                </a:cubicBezTo>
                <a:cubicBezTo>
                  <a:pt x="968" y="914"/>
                  <a:pt x="986" y="960"/>
                  <a:pt x="1023" y="981"/>
                </a:cubicBezTo>
                <a:cubicBezTo>
                  <a:pt x="1129" y="1043"/>
                  <a:pt x="1129" y="1043"/>
                  <a:pt x="1129" y="1043"/>
                </a:cubicBezTo>
                <a:cubicBezTo>
                  <a:pt x="1143" y="1051"/>
                  <a:pt x="1159" y="1055"/>
                  <a:pt x="1175" y="1055"/>
                </a:cubicBezTo>
                <a:cubicBezTo>
                  <a:pt x="1202" y="1055"/>
                  <a:pt x="1228" y="1043"/>
                  <a:pt x="1245" y="1023"/>
                </a:cubicBezTo>
                <a:cubicBezTo>
                  <a:pt x="1249" y="1019"/>
                  <a:pt x="1252" y="1015"/>
                  <a:pt x="1255" y="1010"/>
                </a:cubicBezTo>
                <a:cubicBezTo>
                  <a:pt x="1284" y="960"/>
                  <a:pt x="1307" y="906"/>
                  <a:pt x="1322" y="850"/>
                </a:cubicBezTo>
                <a:cubicBezTo>
                  <a:pt x="1337" y="792"/>
                  <a:pt x="1345" y="733"/>
                  <a:pt x="1345" y="673"/>
                </a:cubicBezTo>
                <a:cubicBezTo>
                  <a:pt x="1345" y="582"/>
                  <a:pt x="1328" y="494"/>
                  <a:pt x="1292" y="41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5" dirty="0">
              <a:solidFill>
                <a:prstClr val="white"/>
              </a:solidFill>
              <a:latin typeface="Calibri Light" panose="020F0302020204030204"/>
            </a:endParaRPr>
          </a:p>
        </p:txBody>
      </p:sp>
      <p:sp>
        <p:nvSpPr>
          <p:cNvPr id="103" name="Freeform 6">
            <a:extLst>
              <a:ext uri="{FF2B5EF4-FFF2-40B4-BE49-F238E27FC236}">
                <a16:creationId xmlns:a16="http://schemas.microsoft.com/office/drawing/2014/main" id="{6850BB6C-E8AC-4EED-91A9-6558B6F9ACEF}"/>
              </a:ext>
            </a:extLst>
          </p:cNvPr>
          <p:cNvSpPr>
            <a:spLocks/>
          </p:cNvSpPr>
          <p:nvPr/>
        </p:nvSpPr>
        <p:spPr bwMode="auto">
          <a:xfrm>
            <a:off x="7552279" y="2652101"/>
            <a:ext cx="835049" cy="645673"/>
          </a:xfrm>
          <a:custGeom>
            <a:avLst/>
            <a:gdLst>
              <a:gd name="T0" fmla="*/ 1262 w 1285"/>
              <a:gd name="T1" fmla="*/ 812 h 994"/>
              <a:gd name="T2" fmla="*/ 1199 w 1285"/>
              <a:gd name="T3" fmla="*/ 964 h 994"/>
              <a:gd name="T4" fmla="*/ 1193 w 1285"/>
              <a:gd name="T5" fmla="*/ 972 h 994"/>
              <a:gd name="T6" fmla="*/ 1145 w 1285"/>
              <a:gd name="T7" fmla="*/ 994 h 994"/>
              <a:gd name="T8" fmla="*/ 1115 w 1285"/>
              <a:gd name="T9" fmla="*/ 986 h 994"/>
              <a:gd name="T10" fmla="*/ 1009 w 1285"/>
              <a:gd name="T11" fmla="*/ 925 h 994"/>
              <a:gd name="T12" fmla="*/ 981 w 1285"/>
              <a:gd name="T13" fmla="*/ 852 h 994"/>
              <a:gd name="T14" fmla="*/ 984 w 1285"/>
              <a:gd name="T15" fmla="*/ 846 h 994"/>
              <a:gd name="T16" fmla="*/ 1040 w 1285"/>
              <a:gd name="T17" fmla="*/ 643 h 994"/>
              <a:gd name="T18" fmla="*/ 643 w 1285"/>
              <a:gd name="T19" fmla="*/ 245 h 994"/>
              <a:gd name="T20" fmla="*/ 245 w 1285"/>
              <a:gd name="T21" fmla="*/ 643 h 994"/>
              <a:gd name="T22" fmla="*/ 301 w 1285"/>
              <a:gd name="T23" fmla="*/ 846 h 994"/>
              <a:gd name="T24" fmla="*/ 304 w 1285"/>
              <a:gd name="T25" fmla="*/ 852 h 994"/>
              <a:gd name="T26" fmla="*/ 276 w 1285"/>
              <a:gd name="T27" fmla="*/ 925 h 994"/>
              <a:gd name="T28" fmla="*/ 170 w 1285"/>
              <a:gd name="T29" fmla="*/ 986 h 994"/>
              <a:gd name="T30" fmla="*/ 140 w 1285"/>
              <a:gd name="T31" fmla="*/ 994 h 994"/>
              <a:gd name="T32" fmla="*/ 92 w 1285"/>
              <a:gd name="T33" fmla="*/ 971 h 994"/>
              <a:gd name="T34" fmla="*/ 87 w 1285"/>
              <a:gd name="T35" fmla="*/ 964 h 994"/>
              <a:gd name="T36" fmla="*/ 23 w 1285"/>
              <a:gd name="T37" fmla="*/ 812 h 994"/>
              <a:gd name="T38" fmla="*/ 0 w 1285"/>
              <a:gd name="T39" fmla="*/ 643 h 994"/>
              <a:gd name="T40" fmla="*/ 51 w 1285"/>
              <a:gd name="T41" fmla="*/ 393 h 994"/>
              <a:gd name="T42" fmla="*/ 188 w 1285"/>
              <a:gd name="T43" fmla="*/ 189 h 994"/>
              <a:gd name="T44" fmla="*/ 393 w 1285"/>
              <a:gd name="T45" fmla="*/ 51 h 994"/>
              <a:gd name="T46" fmla="*/ 643 w 1285"/>
              <a:gd name="T47" fmla="*/ 0 h 994"/>
              <a:gd name="T48" fmla="*/ 893 w 1285"/>
              <a:gd name="T49" fmla="*/ 51 h 994"/>
              <a:gd name="T50" fmla="*/ 1097 w 1285"/>
              <a:gd name="T51" fmla="*/ 189 h 994"/>
              <a:gd name="T52" fmla="*/ 1234 w 1285"/>
              <a:gd name="T53" fmla="*/ 393 h 994"/>
              <a:gd name="T54" fmla="*/ 1285 w 1285"/>
              <a:gd name="T55" fmla="*/ 643 h 994"/>
              <a:gd name="T56" fmla="*/ 1262 w 1285"/>
              <a:gd name="T57" fmla="*/ 812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5" h="994">
                <a:moveTo>
                  <a:pt x="1262" y="812"/>
                </a:moveTo>
                <a:cubicBezTo>
                  <a:pt x="1248" y="865"/>
                  <a:pt x="1226" y="917"/>
                  <a:pt x="1199" y="964"/>
                </a:cubicBezTo>
                <a:cubicBezTo>
                  <a:pt x="1197" y="967"/>
                  <a:pt x="1195" y="970"/>
                  <a:pt x="1193" y="972"/>
                </a:cubicBezTo>
                <a:cubicBezTo>
                  <a:pt x="1181" y="986"/>
                  <a:pt x="1164" y="994"/>
                  <a:pt x="1145" y="994"/>
                </a:cubicBezTo>
                <a:cubicBezTo>
                  <a:pt x="1134" y="994"/>
                  <a:pt x="1124" y="991"/>
                  <a:pt x="1115" y="986"/>
                </a:cubicBezTo>
                <a:cubicBezTo>
                  <a:pt x="1009" y="925"/>
                  <a:pt x="1009" y="925"/>
                  <a:pt x="1009" y="925"/>
                </a:cubicBezTo>
                <a:cubicBezTo>
                  <a:pt x="983" y="910"/>
                  <a:pt x="972" y="880"/>
                  <a:pt x="981" y="852"/>
                </a:cubicBezTo>
                <a:cubicBezTo>
                  <a:pt x="982" y="850"/>
                  <a:pt x="983" y="848"/>
                  <a:pt x="984" y="846"/>
                </a:cubicBezTo>
                <a:cubicBezTo>
                  <a:pt x="1021" y="785"/>
                  <a:pt x="1040" y="715"/>
                  <a:pt x="1040" y="643"/>
                </a:cubicBezTo>
                <a:cubicBezTo>
                  <a:pt x="1040" y="423"/>
                  <a:pt x="862" y="245"/>
                  <a:pt x="643" y="245"/>
                </a:cubicBezTo>
                <a:cubicBezTo>
                  <a:pt x="423" y="245"/>
                  <a:pt x="245" y="423"/>
                  <a:pt x="245" y="643"/>
                </a:cubicBezTo>
                <a:cubicBezTo>
                  <a:pt x="245" y="715"/>
                  <a:pt x="264" y="785"/>
                  <a:pt x="301" y="846"/>
                </a:cubicBezTo>
                <a:cubicBezTo>
                  <a:pt x="302" y="848"/>
                  <a:pt x="303" y="850"/>
                  <a:pt x="304" y="852"/>
                </a:cubicBezTo>
                <a:cubicBezTo>
                  <a:pt x="313" y="880"/>
                  <a:pt x="302" y="910"/>
                  <a:pt x="276" y="925"/>
                </a:cubicBezTo>
                <a:cubicBezTo>
                  <a:pt x="170" y="986"/>
                  <a:pt x="170" y="986"/>
                  <a:pt x="170" y="986"/>
                </a:cubicBezTo>
                <a:cubicBezTo>
                  <a:pt x="161" y="991"/>
                  <a:pt x="151" y="994"/>
                  <a:pt x="140" y="994"/>
                </a:cubicBezTo>
                <a:cubicBezTo>
                  <a:pt x="121" y="994"/>
                  <a:pt x="104" y="986"/>
                  <a:pt x="92" y="971"/>
                </a:cubicBezTo>
                <a:cubicBezTo>
                  <a:pt x="90" y="969"/>
                  <a:pt x="88" y="967"/>
                  <a:pt x="87" y="964"/>
                </a:cubicBezTo>
                <a:cubicBezTo>
                  <a:pt x="59" y="917"/>
                  <a:pt x="37" y="865"/>
                  <a:pt x="23" y="812"/>
                </a:cubicBezTo>
                <a:cubicBezTo>
                  <a:pt x="8" y="757"/>
                  <a:pt x="0" y="700"/>
                  <a:pt x="0" y="643"/>
                </a:cubicBezTo>
                <a:cubicBezTo>
                  <a:pt x="0" y="556"/>
                  <a:pt x="17" y="472"/>
                  <a:pt x="51" y="393"/>
                </a:cubicBezTo>
                <a:cubicBezTo>
                  <a:pt x="83" y="316"/>
                  <a:pt x="129" y="248"/>
                  <a:pt x="188" y="189"/>
                </a:cubicBezTo>
                <a:cubicBezTo>
                  <a:pt x="247" y="130"/>
                  <a:pt x="316" y="83"/>
                  <a:pt x="393" y="51"/>
                </a:cubicBezTo>
                <a:cubicBezTo>
                  <a:pt x="472" y="17"/>
                  <a:pt x="556" y="0"/>
                  <a:pt x="643" y="0"/>
                </a:cubicBezTo>
                <a:cubicBezTo>
                  <a:pt x="729" y="0"/>
                  <a:pt x="813" y="17"/>
                  <a:pt x="893" y="51"/>
                </a:cubicBezTo>
                <a:cubicBezTo>
                  <a:pt x="969" y="83"/>
                  <a:pt x="1038" y="130"/>
                  <a:pt x="1097" y="189"/>
                </a:cubicBezTo>
                <a:cubicBezTo>
                  <a:pt x="1156" y="248"/>
                  <a:pt x="1202" y="316"/>
                  <a:pt x="1234" y="393"/>
                </a:cubicBezTo>
                <a:cubicBezTo>
                  <a:pt x="1268" y="472"/>
                  <a:pt x="1285" y="556"/>
                  <a:pt x="1285" y="643"/>
                </a:cubicBezTo>
                <a:cubicBezTo>
                  <a:pt x="1285" y="700"/>
                  <a:pt x="1277" y="757"/>
                  <a:pt x="1262" y="812"/>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104" name="Freeform 7">
            <a:extLst>
              <a:ext uri="{FF2B5EF4-FFF2-40B4-BE49-F238E27FC236}">
                <a16:creationId xmlns:a16="http://schemas.microsoft.com/office/drawing/2014/main" id="{7A856ABD-A0E9-487E-9A36-4D7152E2D674}"/>
              </a:ext>
            </a:extLst>
          </p:cNvPr>
          <p:cNvSpPr>
            <a:spLocks/>
          </p:cNvSpPr>
          <p:nvPr/>
        </p:nvSpPr>
        <p:spPr bwMode="auto">
          <a:xfrm>
            <a:off x="7573502" y="3070033"/>
            <a:ext cx="160806" cy="210599"/>
          </a:xfrm>
          <a:custGeom>
            <a:avLst/>
            <a:gdLst>
              <a:gd name="T0" fmla="*/ 183 w 248"/>
              <a:gd name="T1" fmla="*/ 0 h 325"/>
              <a:gd name="T2" fmla="*/ 0 w 248"/>
              <a:gd name="T3" fmla="*/ 0 h 325"/>
              <a:gd name="T4" fmla="*/ 82 w 248"/>
              <a:gd name="T5" fmla="*/ 306 h 325"/>
              <a:gd name="T6" fmla="*/ 82 w 248"/>
              <a:gd name="T7" fmla="*/ 306 h 325"/>
              <a:gd name="T8" fmla="*/ 124 w 248"/>
              <a:gd name="T9" fmla="*/ 317 h 325"/>
              <a:gd name="T10" fmla="*/ 230 w 248"/>
              <a:gd name="T11" fmla="*/ 256 h 325"/>
              <a:gd name="T12" fmla="*/ 243 w 248"/>
              <a:gd name="T13" fmla="*/ 219 h 325"/>
              <a:gd name="T14" fmla="*/ 183 w 248"/>
              <a:gd name="T15" fmla="*/ 0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325">
                <a:moveTo>
                  <a:pt x="183" y="0"/>
                </a:moveTo>
                <a:cubicBezTo>
                  <a:pt x="0" y="0"/>
                  <a:pt x="0" y="0"/>
                  <a:pt x="0" y="0"/>
                </a:cubicBezTo>
                <a:cubicBezTo>
                  <a:pt x="0" y="112"/>
                  <a:pt x="29" y="216"/>
                  <a:pt x="82" y="306"/>
                </a:cubicBezTo>
                <a:cubicBezTo>
                  <a:pt x="82" y="306"/>
                  <a:pt x="82" y="306"/>
                  <a:pt x="82" y="306"/>
                </a:cubicBezTo>
                <a:cubicBezTo>
                  <a:pt x="90" y="320"/>
                  <a:pt x="109" y="325"/>
                  <a:pt x="124" y="317"/>
                </a:cubicBezTo>
                <a:cubicBezTo>
                  <a:pt x="230" y="256"/>
                  <a:pt x="230" y="256"/>
                  <a:pt x="230" y="256"/>
                </a:cubicBezTo>
                <a:cubicBezTo>
                  <a:pt x="243" y="248"/>
                  <a:pt x="248" y="233"/>
                  <a:pt x="243" y="219"/>
                </a:cubicBezTo>
                <a:cubicBezTo>
                  <a:pt x="205" y="155"/>
                  <a:pt x="183" y="80"/>
                  <a:pt x="183"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sz="1050" dirty="0"/>
          </a:p>
        </p:txBody>
      </p:sp>
      <p:sp>
        <p:nvSpPr>
          <p:cNvPr id="105" name="Freeform 8">
            <a:extLst>
              <a:ext uri="{FF2B5EF4-FFF2-40B4-BE49-F238E27FC236}">
                <a16:creationId xmlns:a16="http://schemas.microsoft.com/office/drawing/2014/main" id="{AEBA986E-0A97-40A5-8DFA-2E1AEC2AB88A}"/>
              </a:ext>
            </a:extLst>
          </p:cNvPr>
          <p:cNvSpPr>
            <a:spLocks/>
          </p:cNvSpPr>
          <p:nvPr/>
        </p:nvSpPr>
        <p:spPr bwMode="auto">
          <a:xfrm>
            <a:off x="7573502" y="2870863"/>
            <a:ext cx="155909" cy="199171"/>
          </a:xfrm>
          <a:custGeom>
            <a:avLst/>
            <a:gdLst>
              <a:gd name="T0" fmla="*/ 0 w 240"/>
              <a:gd name="T1" fmla="*/ 306 h 306"/>
              <a:gd name="T2" fmla="*/ 183 w 240"/>
              <a:gd name="T3" fmla="*/ 306 h 306"/>
              <a:gd name="T4" fmla="*/ 240 w 240"/>
              <a:gd name="T5" fmla="*/ 92 h 306"/>
              <a:gd name="T6" fmla="*/ 81 w 240"/>
              <a:gd name="T7" fmla="*/ 0 h 306"/>
              <a:gd name="T8" fmla="*/ 0 w 240"/>
              <a:gd name="T9" fmla="*/ 306 h 306"/>
            </a:gdLst>
            <a:ahLst/>
            <a:cxnLst>
              <a:cxn ang="0">
                <a:pos x="T0" y="T1"/>
              </a:cxn>
              <a:cxn ang="0">
                <a:pos x="T2" y="T3"/>
              </a:cxn>
              <a:cxn ang="0">
                <a:pos x="T4" y="T5"/>
              </a:cxn>
              <a:cxn ang="0">
                <a:pos x="T6" y="T7"/>
              </a:cxn>
              <a:cxn ang="0">
                <a:pos x="T8" y="T9"/>
              </a:cxn>
            </a:cxnLst>
            <a:rect l="0" t="0" r="r" b="b"/>
            <a:pathLst>
              <a:path w="240" h="306">
                <a:moveTo>
                  <a:pt x="0" y="306"/>
                </a:moveTo>
                <a:cubicBezTo>
                  <a:pt x="183" y="306"/>
                  <a:pt x="183" y="306"/>
                  <a:pt x="183" y="306"/>
                </a:cubicBezTo>
                <a:cubicBezTo>
                  <a:pt x="183" y="228"/>
                  <a:pt x="204" y="155"/>
                  <a:pt x="240" y="92"/>
                </a:cubicBezTo>
                <a:cubicBezTo>
                  <a:pt x="81" y="0"/>
                  <a:pt x="81" y="0"/>
                  <a:pt x="81" y="0"/>
                </a:cubicBezTo>
                <a:cubicBezTo>
                  <a:pt x="29" y="90"/>
                  <a:pt x="0" y="194"/>
                  <a:pt x="0" y="306"/>
                </a:cubicBezTo>
                <a:close/>
              </a:path>
            </a:pathLst>
          </a:custGeom>
          <a:solidFill>
            <a:srgbClr val="F45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106" name="Freeform 9">
            <a:extLst>
              <a:ext uri="{FF2B5EF4-FFF2-40B4-BE49-F238E27FC236}">
                <a16:creationId xmlns:a16="http://schemas.microsoft.com/office/drawing/2014/main" id="{314D1D16-038A-47A3-B809-2B303E386E12}"/>
              </a:ext>
            </a:extLst>
          </p:cNvPr>
          <p:cNvSpPr>
            <a:spLocks/>
          </p:cNvSpPr>
          <p:nvPr/>
        </p:nvSpPr>
        <p:spPr bwMode="auto">
          <a:xfrm>
            <a:off x="7625744" y="2725566"/>
            <a:ext cx="205701" cy="205701"/>
          </a:xfrm>
          <a:custGeom>
            <a:avLst/>
            <a:gdLst>
              <a:gd name="T0" fmla="*/ 0 w 316"/>
              <a:gd name="T1" fmla="*/ 224 h 316"/>
              <a:gd name="T2" fmla="*/ 159 w 316"/>
              <a:gd name="T3" fmla="*/ 316 h 316"/>
              <a:gd name="T4" fmla="*/ 316 w 316"/>
              <a:gd name="T5" fmla="*/ 159 h 316"/>
              <a:gd name="T6" fmla="*/ 224 w 316"/>
              <a:gd name="T7" fmla="*/ 0 h 316"/>
              <a:gd name="T8" fmla="*/ 0 w 316"/>
              <a:gd name="T9" fmla="*/ 224 h 316"/>
            </a:gdLst>
            <a:ahLst/>
            <a:cxnLst>
              <a:cxn ang="0">
                <a:pos x="T0" y="T1"/>
              </a:cxn>
              <a:cxn ang="0">
                <a:pos x="T2" y="T3"/>
              </a:cxn>
              <a:cxn ang="0">
                <a:pos x="T4" y="T5"/>
              </a:cxn>
              <a:cxn ang="0">
                <a:pos x="T6" y="T7"/>
              </a:cxn>
              <a:cxn ang="0">
                <a:pos x="T8" y="T9"/>
              </a:cxn>
            </a:cxnLst>
            <a:rect l="0" t="0" r="r" b="b"/>
            <a:pathLst>
              <a:path w="316" h="316">
                <a:moveTo>
                  <a:pt x="0" y="224"/>
                </a:moveTo>
                <a:cubicBezTo>
                  <a:pt x="159" y="316"/>
                  <a:pt x="159" y="316"/>
                  <a:pt x="159" y="316"/>
                </a:cubicBezTo>
                <a:cubicBezTo>
                  <a:pt x="197" y="251"/>
                  <a:pt x="251" y="197"/>
                  <a:pt x="316" y="159"/>
                </a:cubicBezTo>
                <a:cubicBezTo>
                  <a:pt x="224" y="0"/>
                  <a:pt x="224" y="0"/>
                  <a:pt x="224" y="0"/>
                </a:cubicBezTo>
                <a:cubicBezTo>
                  <a:pt x="132" y="54"/>
                  <a:pt x="54" y="131"/>
                  <a:pt x="0" y="224"/>
                </a:cubicBezTo>
                <a:close/>
              </a:path>
            </a:pathLst>
          </a:custGeom>
          <a:solidFill>
            <a:srgbClr val="F670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107" name="Freeform 10">
            <a:extLst>
              <a:ext uri="{FF2B5EF4-FFF2-40B4-BE49-F238E27FC236}">
                <a16:creationId xmlns:a16="http://schemas.microsoft.com/office/drawing/2014/main" id="{B23FB74B-24DD-482A-9FDC-33F6C718A4AB}"/>
              </a:ext>
            </a:extLst>
          </p:cNvPr>
          <p:cNvSpPr>
            <a:spLocks/>
          </p:cNvSpPr>
          <p:nvPr/>
        </p:nvSpPr>
        <p:spPr bwMode="auto">
          <a:xfrm>
            <a:off x="7771041" y="2672508"/>
            <a:ext cx="199171" cy="156725"/>
          </a:xfrm>
          <a:custGeom>
            <a:avLst/>
            <a:gdLst>
              <a:gd name="T0" fmla="*/ 306 w 306"/>
              <a:gd name="T1" fmla="*/ 0 h 241"/>
              <a:gd name="T2" fmla="*/ 0 w 306"/>
              <a:gd name="T3" fmla="*/ 82 h 241"/>
              <a:gd name="T4" fmla="*/ 92 w 306"/>
              <a:gd name="T5" fmla="*/ 241 h 241"/>
              <a:gd name="T6" fmla="*/ 306 w 306"/>
              <a:gd name="T7" fmla="*/ 184 h 241"/>
              <a:gd name="T8" fmla="*/ 306 w 306"/>
              <a:gd name="T9" fmla="*/ 0 h 241"/>
            </a:gdLst>
            <a:ahLst/>
            <a:cxnLst>
              <a:cxn ang="0">
                <a:pos x="T0" y="T1"/>
              </a:cxn>
              <a:cxn ang="0">
                <a:pos x="T2" y="T3"/>
              </a:cxn>
              <a:cxn ang="0">
                <a:pos x="T4" y="T5"/>
              </a:cxn>
              <a:cxn ang="0">
                <a:pos x="T6" y="T7"/>
              </a:cxn>
              <a:cxn ang="0">
                <a:pos x="T8" y="T9"/>
              </a:cxn>
            </a:cxnLst>
            <a:rect l="0" t="0" r="r" b="b"/>
            <a:pathLst>
              <a:path w="306" h="241">
                <a:moveTo>
                  <a:pt x="306" y="0"/>
                </a:moveTo>
                <a:cubicBezTo>
                  <a:pt x="195" y="0"/>
                  <a:pt x="90" y="30"/>
                  <a:pt x="0" y="82"/>
                </a:cubicBezTo>
                <a:cubicBezTo>
                  <a:pt x="92" y="241"/>
                  <a:pt x="92" y="241"/>
                  <a:pt x="92" y="241"/>
                </a:cubicBezTo>
                <a:cubicBezTo>
                  <a:pt x="155" y="205"/>
                  <a:pt x="228" y="184"/>
                  <a:pt x="306" y="184"/>
                </a:cubicBezTo>
                <a:lnTo>
                  <a:pt x="306" y="0"/>
                </a:lnTo>
                <a:close/>
              </a:path>
            </a:pathLst>
          </a:custGeom>
          <a:solidFill>
            <a:srgbClr val="FBAA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108" name="Freeform 11">
            <a:extLst>
              <a:ext uri="{FF2B5EF4-FFF2-40B4-BE49-F238E27FC236}">
                <a16:creationId xmlns:a16="http://schemas.microsoft.com/office/drawing/2014/main" id="{2A53E380-06B9-4C72-B41F-14657EE29B7C}"/>
              </a:ext>
            </a:extLst>
          </p:cNvPr>
          <p:cNvSpPr>
            <a:spLocks/>
          </p:cNvSpPr>
          <p:nvPr/>
        </p:nvSpPr>
        <p:spPr bwMode="auto">
          <a:xfrm>
            <a:off x="7970212" y="2672508"/>
            <a:ext cx="199171" cy="156725"/>
          </a:xfrm>
          <a:custGeom>
            <a:avLst/>
            <a:gdLst>
              <a:gd name="T0" fmla="*/ 306 w 306"/>
              <a:gd name="T1" fmla="*/ 82 h 241"/>
              <a:gd name="T2" fmla="*/ 0 w 306"/>
              <a:gd name="T3" fmla="*/ 0 h 241"/>
              <a:gd name="T4" fmla="*/ 0 w 306"/>
              <a:gd name="T5" fmla="*/ 184 h 241"/>
              <a:gd name="T6" fmla="*/ 214 w 306"/>
              <a:gd name="T7" fmla="*/ 241 h 241"/>
              <a:gd name="T8" fmla="*/ 306 w 306"/>
              <a:gd name="T9" fmla="*/ 82 h 241"/>
            </a:gdLst>
            <a:ahLst/>
            <a:cxnLst>
              <a:cxn ang="0">
                <a:pos x="T0" y="T1"/>
              </a:cxn>
              <a:cxn ang="0">
                <a:pos x="T2" y="T3"/>
              </a:cxn>
              <a:cxn ang="0">
                <a:pos x="T4" y="T5"/>
              </a:cxn>
              <a:cxn ang="0">
                <a:pos x="T6" y="T7"/>
              </a:cxn>
              <a:cxn ang="0">
                <a:pos x="T8" y="T9"/>
              </a:cxn>
            </a:cxnLst>
            <a:rect l="0" t="0" r="r" b="b"/>
            <a:pathLst>
              <a:path w="306" h="241">
                <a:moveTo>
                  <a:pt x="306" y="82"/>
                </a:moveTo>
                <a:cubicBezTo>
                  <a:pt x="216" y="30"/>
                  <a:pt x="112" y="0"/>
                  <a:pt x="0" y="0"/>
                </a:cubicBezTo>
                <a:cubicBezTo>
                  <a:pt x="0" y="184"/>
                  <a:pt x="0" y="184"/>
                  <a:pt x="0" y="184"/>
                </a:cubicBezTo>
                <a:cubicBezTo>
                  <a:pt x="78" y="184"/>
                  <a:pt x="151" y="205"/>
                  <a:pt x="214" y="241"/>
                </a:cubicBezTo>
                <a:lnTo>
                  <a:pt x="306" y="82"/>
                </a:lnTo>
                <a:close/>
              </a:path>
            </a:pathLst>
          </a:custGeom>
          <a:solidFill>
            <a:srgbClr val="FDC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109" name="Freeform 16">
            <a:extLst>
              <a:ext uri="{FF2B5EF4-FFF2-40B4-BE49-F238E27FC236}">
                <a16:creationId xmlns:a16="http://schemas.microsoft.com/office/drawing/2014/main" id="{A66E3A80-4FE5-40A1-B80D-E85C56667E52}"/>
              </a:ext>
            </a:extLst>
          </p:cNvPr>
          <p:cNvSpPr>
            <a:spLocks noEditPoints="1"/>
          </p:cNvSpPr>
          <p:nvPr/>
        </p:nvSpPr>
        <p:spPr bwMode="auto">
          <a:xfrm>
            <a:off x="7811854" y="2910860"/>
            <a:ext cx="317531" cy="318347"/>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nvGrpSpPr>
          <p:cNvPr id="110" name="Group 109">
            <a:extLst>
              <a:ext uri="{FF2B5EF4-FFF2-40B4-BE49-F238E27FC236}">
                <a16:creationId xmlns:a16="http://schemas.microsoft.com/office/drawing/2014/main" id="{C601DD17-CE48-4A59-8B79-6699923BFAFF}"/>
              </a:ext>
            </a:extLst>
          </p:cNvPr>
          <p:cNvGrpSpPr/>
          <p:nvPr/>
        </p:nvGrpSpPr>
        <p:grpSpPr>
          <a:xfrm rot="718581">
            <a:off x="7510493" y="2608726"/>
            <a:ext cx="920253" cy="922616"/>
            <a:chOff x="1698322" y="2647731"/>
            <a:chExt cx="1789720" cy="1794316"/>
          </a:xfrm>
        </p:grpSpPr>
        <p:sp>
          <p:nvSpPr>
            <p:cNvPr id="111" name="Freeform 15">
              <a:extLst>
                <a:ext uri="{FF2B5EF4-FFF2-40B4-BE49-F238E27FC236}">
                  <a16:creationId xmlns:a16="http://schemas.microsoft.com/office/drawing/2014/main" id="{E311E5C2-5AE4-4171-9790-73CB13360A1B}"/>
                </a:ext>
              </a:extLst>
            </p:cNvPr>
            <p:cNvSpPr>
              <a:spLocks noEditPoints="1"/>
            </p:cNvSpPr>
            <p:nvPr/>
          </p:nvSpPr>
          <p:spPr bwMode="auto">
            <a:xfrm>
              <a:off x="2360613" y="2887663"/>
              <a:ext cx="463550" cy="887413"/>
            </a:xfrm>
            <a:custGeom>
              <a:avLst/>
              <a:gdLst>
                <a:gd name="T0" fmla="*/ 275 w 367"/>
                <a:gd name="T1" fmla="*/ 306 h 703"/>
                <a:gd name="T2" fmla="*/ 183 w 367"/>
                <a:gd name="T3" fmla="*/ 0 h 703"/>
                <a:gd name="T4" fmla="*/ 91 w 367"/>
                <a:gd name="T5" fmla="*/ 306 h 703"/>
                <a:gd name="T6" fmla="*/ 183 w 367"/>
                <a:gd name="T7" fmla="*/ 291 h 703"/>
                <a:gd name="T8" fmla="*/ 275 w 367"/>
                <a:gd name="T9" fmla="*/ 306 h 703"/>
                <a:gd name="T10" fmla="*/ 183 w 367"/>
                <a:gd name="T11" fmla="*/ 336 h 703"/>
                <a:gd name="T12" fmla="*/ 0 w 367"/>
                <a:gd name="T13" fmla="*/ 520 h 703"/>
                <a:gd name="T14" fmla="*/ 183 w 367"/>
                <a:gd name="T15" fmla="*/ 703 h 703"/>
                <a:gd name="T16" fmla="*/ 367 w 367"/>
                <a:gd name="T17" fmla="*/ 520 h 703"/>
                <a:gd name="T18" fmla="*/ 183 w 367"/>
                <a:gd name="T19" fmla="*/ 336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703">
                  <a:moveTo>
                    <a:pt x="275" y="306"/>
                  </a:moveTo>
                  <a:cubicBezTo>
                    <a:pt x="183" y="0"/>
                    <a:pt x="183" y="0"/>
                    <a:pt x="183" y="0"/>
                  </a:cubicBezTo>
                  <a:cubicBezTo>
                    <a:pt x="91" y="306"/>
                    <a:pt x="91" y="306"/>
                    <a:pt x="91" y="306"/>
                  </a:cubicBezTo>
                  <a:cubicBezTo>
                    <a:pt x="183" y="291"/>
                    <a:pt x="183" y="291"/>
                    <a:pt x="183" y="291"/>
                  </a:cubicBezTo>
                  <a:lnTo>
                    <a:pt x="275" y="306"/>
                  </a:lnTo>
                  <a:close/>
                  <a:moveTo>
                    <a:pt x="183" y="336"/>
                  </a:moveTo>
                  <a:cubicBezTo>
                    <a:pt x="82" y="336"/>
                    <a:pt x="0" y="419"/>
                    <a:pt x="0" y="520"/>
                  </a:cubicBezTo>
                  <a:cubicBezTo>
                    <a:pt x="0" y="621"/>
                    <a:pt x="82" y="703"/>
                    <a:pt x="183" y="703"/>
                  </a:cubicBezTo>
                  <a:cubicBezTo>
                    <a:pt x="285" y="703"/>
                    <a:pt x="367" y="621"/>
                    <a:pt x="367" y="520"/>
                  </a:cubicBezTo>
                  <a:cubicBezTo>
                    <a:pt x="367" y="419"/>
                    <a:pt x="285" y="336"/>
                    <a:pt x="183" y="336"/>
                  </a:cubicBezTo>
                  <a:close/>
                </a:path>
              </a:pathLst>
            </a:custGeom>
            <a:solidFill>
              <a:srgbClr val="4B4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sp>
          <p:nvSpPr>
            <p:cNvPr id="112" name="Freeform 16">
              <a:extLst>
                <a:ext uri="{FF2B5EF4-FFF2-40B4-BE49-F238E27FC236}">
                  <a16:creationId xmlns:a16="http://schemas.microsoft.com/office/drawing/2014/main" id="{4ACEFF0D-4E04-414A-96E5-6B6F86B1D5B3}"/>
                </a:ext>
              </a:extLst>
            </p:cNvPr>
            <p:cNvSpPr>
              <a:spLocks noEditPoints="1"/>
            </p:cNvSpPr>
            <p:nvPr/>
          </p:nvSpPr>
          <p:spPr bwMode="auto">
            <a:xfrm>
              <a:off x="1698322" y="2647731"/>
              <a:ext cx="1789720" cy="1794316"/>
            </a:xfrm>
            <a:custGeom>
              <a:avLst/>
              <a:gdLst>
                <a:gd name="T0" fmla="*/ 244 w 489"/>
                <a:gd name="T1" fmla="*/ 0 h 490"/>
                <a:gd name="T2" fmla="*/ 0 w 489"/>
                <a:gd name="T3" fmla="*/ 245 h 490"/>
                <a:gd name="T4" fmla="*/ 244 w 489"/>
                <a:gd name="T5" fmla="*/ 490 h 490"/>
                <a:gd name="T6" fmla="*/ 489 w 489"/>
                <a:gd name="T7" fmla="*/ 245 h 490"/>
                <a:gd name="T8" fmla="*/ 244 w 489"/>
                <a:gd name="T9" fmla="*/ 0 h 490"/>
                <a:gd name="T10" fmla="*/ 244 w 489"/>
                <a:gd name="T11" fmla="*/ 459 h 490"/>
                <a:gd name="T12" fmla="*/ 30 w 489"/>
                <a:gd name="T13" fmla="*/ 245 h 490"/>
                <a:gd name="T14" fmla="*/ 244 w 489"/>
                <a:gd name="T15" fmla="*/ 31 h 490"/>
                <a:gd name="T16" fmla="*/ 458 w 489"/>
                <a:gd name="T17" fmla="*/ 245 h 490"/>
                <a:gd name="T18" fmla="*/ 244 w 489"/>
                <a:gd name="T19" fmla="*/ 45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 h="490">
                  <a:moveTo>
                    <a:pt x="244" y="0"/>
                  </a:moveTo>
                  <a:cubicBezTo>
                    <a:pt x="109" y="0"/>
                    <a:pt x="0" y="110"/>
                    <a:pt x="0" y="245"/>
                  </a:cubicBezTo>
                  <a:cubicBezTo>
                    <a:pt x="0" y="380"/>
                    <a:pt x="109" y="490"/>
                    <a:pt x="244" y="490"/>
                  </a:cubicBezTo>
                  <a:cubicBezTo>
                    <a:pt x="379" y="490"/>
                    <a:pt x="489" y="380"/>
                    <a:pt x="489" y="245"/>
                  </a:cubicBezTo>
                  <a:cubicBezTo>
                    <a:pt x="489" y="110"/>
                    <a:pt x="379" y="0"/>
                    <a:pt x="244" y="0"/>
                  </a:cubicBezTo>
                  <a:close/>
                  <a:moveTo>
                    <a:pt x="244" y="459"/>
                  </a:moveTo>
                  <a:cubicBezTo>
                    <a:pt x="126" y="459"/>
                    <a:pt x="30" y="363"/>
                    <a:pt x="30" y="245"/>
                  </a:cubicBezTo>
                  <a:cubicBezTo>
                    <a:pt x="30" y="127"/>
                    <a:pt x="126" y="31"/>
                    <a:pt x="244" y="31"/>
                  </a:cubicBezTo>
                  <a:cubicBezTo>
                    <a:pt x="362" y="31"/>
                    <a:pt x="458" y="127"/>
                    <a:pt x="458" y="245"/>
                  </a:cubicBezTo>
                  <a:cubicBezTo>
                    <a:pt x="458" y="363"/>
                    <a:pt x="362" y="459"/>
                    <a:pt x="244" y="459"/>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050" dirty="0"/>
            </a:p>
          </p:txBody>
        </p:sp>
      </p:grpSp>
      <p:sp>
        <p:nvSpPr>
          <p:cNvPr id="113" name="Rectangle 112">
            <a:extLst>
              <a:ext uri="{FF2B5EF4-FFF2-40B4-BE49-F238E27FC236}">
                <a16:creationId xmlns:a16="http://schemas.microsoft.com/office/drawing/2014/main" id="{874A1911-C79D-4E1F-8F31-8C0B91024E96}"/>
              </a:ext>
            </a:extLst>
          </p:cNvPr>
          <p:cNvSpPr/>
          <p:nvPr/>
        </p:nvSpPr>
        <p:spPr>
          <a:xfrm>
            <a:off x="611374" y="2863855"/>
            <a:ext cx="1500476" cy="1303619"/>
          </a:xfrm>
          <a:prstGeom prst="rect">
            <a:avLst/>
          </a:prstGeom>
          <a:blipFill>
            <a:blip r:embed="rId3"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1050" dirty="0"/>
              <a:t>`</a:t>
            </a:r>
          </a:p>
        </p:txBody>
      </p:sp>
      <p:sp>
        <p:nvSpPr>
          <p:cNvPr id="114" name="Rectangle 113">
            <a:extLst>
              <a:ext uri="{FF2B5EF4-FFF2-40B4-BE49-F238E27FC236}">
                <a16:creationId xmlns:a16="http://schemas.microsoft.com/office/drawing/2014/main" id="{C16300A5-8A3B-45EE-9F30-2CAB96864900}"/>
              </a:ext>
            </a:extLst>
          </p:cNvPr>
          <p:cNvSpPr/>
          <p:nvPr/>
        </p:nvSpPr>
        <p:spPr>
          <a:xfrm>
            <a:off x="611374" y="1452822"/>
            <a:ext cx="1500476" cy="1303619"/>
          </a:xfrm>
          <a:prstGeom prst="rect">
            <a:avLst/>
          </a:prstGeom>
          <a:blipFill>
            <a:blip r:embed="rId4"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1050" dirty="0"/>
              <a:t>`</a:t>
            </a:r>
          </a:p>
        </p:txBody>
      </p:sp>
      <p:sp>
        <p:nvSpPr>
          <p:cNvPr id="115" name="Rectangle 114">
            <a:extLst>
              <a:ext uri="{FF2B5EF4-FFF2-40B4-BE49-F238E27FC236}">
                <a16:creationId xmlns:a16="http://schemas.microsoft.com/office/drawing/2014/main" id="{415A07BC-2668-4D17-8184-3A354EC7A17B}"/>
              </a:ext>
            </a:extLst>
          </p:cNvPr>
          <p:cNvSpPr/>
          <p:nvPr/>
        </p:nvSpPr>
        <p:spPr>
          <a:xfrm>
            <a:off x="2206256" y="1452822"/>
            <a:ext cx="1500476" cy="1303619"/>
          </a:xfrm>
          <a:prstGeom prst="rect">
            <a:avLst/>
          </a:prstGeom>
          <a:blipFill>
            <a:blip r:embed="rId5"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a:t>
            </a:r>
          </a:p>
        </p:txBody>
      </p:sp>
      <p:sp>
        <p:nvSpPr>
          <p:cNvPr id="116" name="Rectangle 115">
            <a:extLst>
              <a:ext uri="{FF2B5EF4-FFF2-40B4-BE49-F238E27FC236}">
                <a16:creationId xmlns:a16="http://schemas.microsoft.com/office/drawing/2014/main" id="{75D31202-E4B3-482E-977E-5840061564A7}"/>
              </a:ext>
            </a:extLst>
          </p:cNvPr>
          <p:cNvSpPr/>
          <p:nvPr/>
        </p:nvSpPr>
        <p:spPr>
          <a:xfrm>
            <a:off x="2206256" y="2863855"/>
            <a:ext cx="1500476" cy="1303619"/>
          </a:xfrm>
          <a:prstGeom prst="rect">
            <a:avLst/>
          </a:prstGeom>
          <a:blipFill>
            <a:blip r:embed="rId6" cstate="print">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a:t>
            </a:r>
          </a:p>
        </p:txBody>
      </p:sp>
      <p:grpSp>
        <p:nvGrpSpPr>
          <p:cNvPr id="117" name="Group 21">
            <a:extLst>
              <a:ext uri="{FF2B5EF4-FFF2-40B4-BE49-F238E27FC236}">
                <a16:creationId xmlns:a16="http://schemas.microsoft.com/office/drawing/2014/main" id="{D06E3C6C-D764-45B2-BB9F-602D12E774BF}"/>
              </a:ext>
            </a:extLst>
          </p:cNvPr>
          <p:cNvGrpSpPr>
            <a:grpSpLocks noChangeAspect="1"/>
          </p:cNvGrpSpPr>
          <p:nvPr/>
        </p:nvGrpSpPr>
        <p:grpSpPr bwMode="auto">
          <a:xfrm>
            <a:off x="5352830" y="1845727"/>
            <a:ext cx="377846" cy="429876"/>
            <a:chOff x="6287438" y="2347913"/>
            <a:chExt cx="573737" cy="695325"/>
          </a:xfrm>
          <a:solidFill>
            <a:schemeClr val="tx1"/>
          </a:solidFill>
        </p:grpSpPr>
        <p:sp>
          <p:nvSpPr>
            <p:cNvPr id="118" name="Freeform 200">
              <a:extLst>
                <a:ext uri="{FF2B5EF4-FFF2-40B4-BE49-F238E27FC236}">
                  <a16:creationId xmlns:a16="http://schemas.microsoft.com/office/drawing/2014/main" id="{5AB72864-D70E-4DF3-9FDB-0E94F882029C}"/>
                </a:ext>
              </a:extLst>
            </p:cNvPr>
            <p:cNvSpPr>
              <a:spLocks noChangeArrowheads="1"/>
            </p:cNvSpPr>
            <p:nvPr/>
          </p:nvSpPr>
          <p:spPr bwMode="auto">
            <a:xfrm>
              <a:off x="6538913" y="2403475"/>
              <a:ext cx="107950" cy="14288"/>
            </a:xfrm>
            <a:custGeom>
              <a:avLst/>
              <a:gdLst>
                <a:gd name="T0" fmla="*/ 100034 w 300"/>
                <a:gd name="T1" fmla="*/ 0 h 41"/>
                <a:gd name="T2" fmla="*/ 6837 w 300"/>
                <a:gd name="T3" fmla="*/ 0 h 41"/>
                <a:gd name="T4" fmla="*/ 0 w 300"/>
                <a:gd name="T5" fmla="*/ 6621 h 41"/>
                <a:gd name="T6" fmla="*/ 1799 w 300"/>
                <a:gd name="T7" fmla="*/ 11500 h 41"/>
                <a:gd name="T8" fmla="*/ 7197 w 300"/>
                <a:gd name="T9" fmla="*/ 13940 h 41"/>
                <a:gd name="T10" fmla="*/ 100394 w 300"/>
                <a:gd name="T11" fmla="*/ 13940 h 41"/>
                <a:gd name="T12" fmla="*/ 107590 w 300"/>
                <a:gd name="T13" fmla="*/ 6970 h 41"/>
                <a:gd name="T14" fmla="*/ 100034 w 300"/>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0" h="41">
                  <a:moveTo>
                    <a:pt x="278" y="0"/>
                  </a:moveTo>
                  <a:lnTo>
                    <a:pt x="19" y="0"/>
                  </a:lnTo>
                  <a:cubicBezTo>
                    <a:pt x="8" y="0"/>
                    <a:pt x="0" y="9"/>
                    <a:pt x="0" y="19"/>
                  </a:cubicBezTo>
                  <a:cubicBezTo>
                    <a:pt x="0" y="24"/>
                    <a:pt x="1" y="29"/>
                    <a:pt x="5" y="33"/>
                  </a:cubicBezTo>
                  <a:cubicBezTo>
                    <a:pt x="8" y="37"/>
                    <a:pt x="15" y="40"/>
                    <a:pt x="20" y="40"/>
                  </a:cubicBezTo>
                  <a:lnTo>
                    <a:pt x="279" y="40"/>
                  </a:lnTo>
                  <a:cubicBezTo>
                    <a:pt x="291" y="40"/>
                    <a:pt x="299" y="30"/>
                    <a:pt x="299" y="20"/>
                  </a:cubicBezTo>
                  <a:cubicBezTo>
                    <a:pt x="299" y="9"/>
                    <a:pt x="290" y="0"/>
                    <a:pt x="278" y="0"/>
                  </a:cubicBezTo>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19" name="Freeform 201">
              <a:extLst>
                <a:ext uri="{FF2B5EF4-FFF2-40B4-BE49-F238E27FC236}">
                  <a16:creationId xmlns:a16="http://schemas.microsoft.com/office/drawing/2014/main" id="{6FCA1516-33A0-4068-941C-9881AF1EACB6}"/>
                </a:ext>
              </a:extLst>
            </p:cNvPr>
            <p:cNvSpPr>
              <a:spLocks noChangeArrowheads="1"/>
            </p:cNvSpPr>
            <p:nvPr/>
          </p:nvSpPr>
          <p:spPr bwMode="auto">
            <a:xfrm>
              <a:off x="6489700" y="2347913"/>
              <a:ext cx="290513" cy="176212"/>
            </a:xfrm>
            <a:custGeom>
              <a:avLst/>
              <a:gdLst>
                <a:gd name="T0" fmla="*/ 288713 w 807"/>
                <a:gd name="T1" fmla="*/ 2153 h 491"/>
                <a:gd name="T2" fmla="*/ 284393 w 807"/>
                <a:gd name="T3" fmla="*/ 0 h 491"/>
                <a:gd name="T4" fmla="*/ 282953 w 807"/>
                <a:gd name="T5" fmla="*/ 0 h 491"/>
                <a:gd name="T6" fmla="*/ 7200 w 807"/>
                <a:gd name="T7" fmla="*/ 0 h 491"/>
                <a:gd name="T8" fmla="*/ 6480 w 807"/>
                <a:gd name="T9" fmla="*/ 0 h 491"/>
                <a:gd name="T10" fmla="*/ 0 w 807"/>
                <a:gd name="T11" fmla="*/ 5383 h 491"/>
                <a:gd name="T12" fmla="*/ 0 w 807"/>
                <a:gd name="T13" fmla="*/ 7178 h 491"/>
                <a:gd name="T14" fmla="*/ 0 w 807"/>
                <a:gd name="T15" fmla="*/ 169034 h 491"/>
                <a:gd name="T16" fmla="*/ 1440 w 807"/>
                <a:gd name="T17" fmla="*/ 173700 h 491"/>
                <a:gd name="T18" fmla="*/ 5400 w 807"/>
                <a:gd name="T19" fmla="*/ 175853 h 491"/>
                <a:gd name="T20" fmla="*/ 7200 w 807"/>
                <a:gd name="T21" fmla="*/ 175853 h 491"/>
                <a:gd name="T22" fmla="*/ 282953 w 807"/>
                <a:gd name="T23" fmla="*/ 175853 h 491"/>
                <a:gd name="T24" fmla="*/ 283313 w 807"/>
                <a:gd name="T25" fmla="*/ 175853 h 491"/>
                <a:gd name="T26" fmla="*/ 289793 w 807"/>
                <a:gd name="T27" fmla="*/ 170111 h 491"/>
                <a:gd name="T28" fmla="*/ 289793 w 807"/>
                <a:gd name="T29" fmla="*/ 168675 h 491"/>
                <a:gd name="T30" fmla="*/ 289793 w 807"/>
                <a:gd name="T31" fmla="*/ 6819 h 491"/>
                <a:gd name="T32" fmla="*/ 288713 w 807"/>
                <a:gd name="T33" fmla="*/ 2153 h 491"/>
                <a:gd name="T34" fmla="*/ 275393 w 807"/>
                <a:gd name="T35" fmla="*/ 14714 h 491"/>
                <a:gd name="T36" fmla="*/ 275393 w 807"/>
                <a:gd name="T37" fmla="*/ 160421 h 491"/>
                <a:gd name="T38" fmla="*/ 275393 w 807"/>
                <a:gd name="T39" fmla="*/ 161139 h 491"/>
                <a:gd name="T40" fmla="*/ 275033 w 807"/>
                <a:gd name="T41" fmla="*/ 161139 h 491"/>
                <a:gd name="T42" fmla="*/ 15120 w 807"/>
                <a:gd name="T43" fmla="*/ 161139 h 491"/>
                <a:gd name="T44" fmla="*/ 14400 w 807"/>
                <a:gd name="T45" fmla="*/ 161139 h 491"/>
                <a:gd name="T46" fmla="*/ 14400 w 807"/>
                <a:gd name="T47" fmla="*/ 160421 h 491"/>
                <a:gd name="T48" fmla="*/ 14400 w 807"/>
                <a:gd name="T49" fmla="*/ 14714 h 491"/>
                <a:gd name="T50" fmla="*/ 14400 w 807"/>
                <a:gd name="T51" fmla="*/ 13996 h 491"/>
                <a:gd name="T52" fmla="*/ 15120 w 807"/>
                <a:gd name="T53" fmla="*/ 13996 h 491"/>
                <a:gd name="T54" fmla="*/ 275033 w 807"/>
                <a:gd name="T55" fmla="*/ 13996 h 491"/>
                <a:gd name="T56" fmla="*/ 275393 w 807"/>
                <a:gd name="T57" fmla="*/ 13996 h 491"/>
                <a:gd name="T58" fmla="*/ 275393 w 807"/>
                <a:gd name="T59" fmla="*/ 14714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7" h="491">
                  <a:moveTo>
                    <a:pt x="802" y="6"/>
                  </a:moveTo>
                  <a:cubicBezTo>
                    <a:pt x="799" y="2"/>
                    <a:pt x="794" y="0"/>
                    <a:pt x="790" y="0"/>
                  </a:cubicBezTo>
                  <a:lnTo>
                    <a:pt x="786" y="0"/>
                  </a:lnTo>
                  <a:lnTo>
                    <a:pt x="20" y="0"/>
                  </a:lnTo>
                  <a:cubicBezTo>
                    <a:pt x="19" y="0"/>
                    <a:pt x="18" y="0"/>
                    <a:pt x="18" y="0"/>
                  </a:cubicBezTo>
                  <a:cubicBezTo>
                    <a:pt x="8" y="0"/>
                    <a:pt x="0" y="6"/>
                    <a:pt x="0" y="15"/>
                  </a:cubicBezTo>
                  <a:lnTo>
                    <a:pt x="0" y="20"/>
                  </a:lnTo>
                  <a:lnTo>
                    <a:pt x="0" y="471"/>
                  </a:lnTo>
                  <a:cubicBezTo>
                    <a:pt x="0" y="476"/>
                    <a:pt x="1" y="481"/>
                    <a:pt x="4" y="484"/>
                  </a:cubicBezTo>
                  <a:cubicBezTo>
                    <a:pt x="6" y="488"/>
                    <a:pt x="11" y="490"/>
                    <a:pt x="15" y="490"/>
                  </a:cubicBezTo>
                  <a:lnTo>
                    <a:pt x="20" y="490"/>
                  </a:lnTo>
                  <a:lnTo>
                    <a:pt x="786" y="490"/>
                  </a:lnTo>
                  <a:cubicBezTo>
                    <a:pt x="787" y="490"/>
                    <a:pt x="787" y="490"/>
                    <a:pt x="787" y="490"/>
                  </a:cubicBezTo>
                  <a:cubicBezTo>
                    <a:pt x="797" y="490"/>
                    <a:pt x="805" y="484"/>
                    <a:pt x="805" y="474"/>
                  </a:cubicBezTo>
                  <a:lnTo>
                    <a:pt x="805" y="470"/>
                  </a:lnTo>
                  <a:lnTo>
                    <a:pt x="805" y="19"/>
                  </a:lnTo>
                  <a:cubicBezTo>
                    <a:pt x="806" y="14"/>
                    <a:pt x="804" y="9"/>
                    <a:pt x="802" y="6"/>
                  </a:cubicBezTo>
                  <a:close/>
                  <a:moveTo>
                    <a:pt x="765" y="41"/>
                  </a:moveTo>
                  <a:lnTo>
                    <a:pt x="765" y="447"/>
                  </a:lnTo>
                  <a:lnTo>
                    <a:pt x="765" y="449"/>
                  </a:lnTo>
                  <a:lnTo>
                    <a:pt x="764" y="449"/>
                  </a:lnTo>
                  <a:lnTo>
                    <a:pt x="42" y="449"/>
                  </a:lnTo>
                  <a:lnTo>
                    <a:pt x="40" y="449"/>
                  </a:lnTo>
                  <a:lnTo>
                    <a:pt x="40" y="447"/>
                  </a:lnTo>
                  <a:lnTo>
                    <a:pt x="40" y="41"/>
                  </a:lnTo>
                  <a:lnTo>
                    <a:pt x="40" y="39"/>
                  </a:lnTo>
                  <a:lnTo>
                    <a:pt x="42" y="39"/>
                  </a:lnTo>
                  <a:lnTo>
                    <a:pt x="764" y="39"/>
                  </a:lnTo>
                  <a:lnTo>
                    <a:pt x="765" y="39"/>
                  </a:lnTo>
                  <a:lnTo>
                    <a:pt x="765" y="41"/>
                  </a:lnTo>
                  <a:close/>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0" name="Freeform 202">
              <a:extLst>
                <a:ext uri="{FF2B5EF4-FFF2-40B4-BE49-F238E27FC236}">
                  <a16:creationId xmlns:a16="http://schemas.microsoft.com/office/drawing/2014/main" id="{3C8840E0-1884-4A81-AE74-5682D9B0ECA5}"/>
                </a:ext>
              </a:extLst>
            </p:cNvPr>
            <p:cNvSpPr>
              <a:spLocks noChangeArrowheads="1"/>
            </p:cNvSpPr>
            <p:nvPr/>
          </p:nvSpPr>
          <p:spPr bwMode="auto">
            <a:xfrm>
              <a:off x="6538913" y="2452688"/>
              <a:ext cx="188912" cy="14287"/>
            </a:xfrm>
            <a:custGeom>
              <a:avLst/>
              <a:gdLst>
                <a:gd name="T0" fmla="*/ 6850 w 524"/>
                <a:gd name="T1" fmla="*/ 13930 h 40"/>
                <a:gd name="T2" fmla="*/ 181702 w 524"/>
                <a:gd name="T3" fmla="*/ 13930 h 40"/>
                <a:gd name="T4" fmla="*/ 188551 w 524"/>
                <a:gd name="T5" fmla="*/ 7144 h 40"/>
                <a:gd name="T6" fmla="*/ 181702 w 524"/>
                <a:gd name="T7" fmla="*/ 0 h 40"/>
                <a:gd name="T8" fmla="*/ 6850 w 524"/>
                <a:gd name="T9" fmla="*/ 0 h 40"/>
                <a:gd name="T10" fmla="*/ 0 w 524"/>
                <a:gd name="T11" fmla="*/ 7144 h 40"/>
                <a:gd name="T12" fmla="*/ 6850 w 524"/>
                <a:gd name="T13" fmla="*/ 1393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4" h="40">
                  <a:moveTo>
                    <a:pt x="19" y="39"/>
                  </a:moveTo>
                  <a:lnTo>
                    <a:pt x="504" y="39"/>
                  </a:lnTo>
                  <a:cubicBezTo>
                    <a:pt x="515" y="39"/>
                    <a:pt x="523" y="30"/>
                    <a:pt x="523" y="20"/>
                  </a:cubicBezTo>
                  <a:cubicBezTo>
                    <a:pt x="523" y="9"/>
                    <a:pt x="514" y="0"/>
                    <a:pt x="504" y="0"/>
                  </a:cubicBezTo>
                  <a:lnTo>
                    <a:pt x="19" y="0"/>
                  </a:lnTo>
                  <a:cubicBezTo>
                    <a:pt x="8" y="0"/>
                    <a:pt x="0" y="9"/>
                    <a:pt x="0" y="20"/>
                  </a:cubicBezTo>
                  <a:cubicBezTo>
                    <a:pt x="0" y="30"/>
                    <a:pt x="8" y="39"/>
                    <a:pt x="19" y="39"/>
                  </a:cubicBezTo>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1" name="Freeform 203">
              <a:extLst>
                <a:ext uri="{FF2B5EF4-FFF2-40B4-BE49-F238E27FC236}">
                  <a16:creationId xmlns:a16="http://schemas.microsoft.com/office/drawing/2014/main" id="{EC7B4A45-134E-46CB-BE31-E8D96CF52E5F}"/>
                </a:ext>
              </a:extLst>
            </p:cNvPr>
            <p:cNvSpPr>
              <a:spLocks noChangeArrowheads="1"/>
            </p:cNvSpPr>
            <p:nvPr/>
          </p:nvSpPr>
          <p:spPr bwMode="auto">
            <a:xfrm>
              <a:off x="6538913" y="2971800"/>
              <a:ext cx="188912" cy="14288"/>
            </a:xfrm>
            <a:custGeom>
              <a:avLst/>
              <a:gdLst>
                <a:gd name="T0" fmla="*/ 181702 w 524"/>
                <a:gd name="T1" fmla="*/ 0 h 40"/>
                <a:gd name="T2" fmla="*/ 6850 w 524"/>
                <a:gd name="T3" fmla="*/ 0 h 40"/>
                <a:gd name="T4" fmla="*/ 0 w 524"/>
                <a:gd name="T5" fmla="*/ 6787 h 40"/>
                <a:gd name="T6" fmla="*/ 6850 w 524"/>
                <a:gd name="T7" fmla="*/ 13931 h 40"/>
                <a:gd name="T8" fmla="*/ 181702 w 524"/>
                <a:gd name="T9" fmla="*/ 13931 h 40"/>
                <a:gd name="T10" fmla="*/ 188551 w 524"/>
                <a:gd name="T11" fmla="*/ 6787 h 40"/>
                <a:gd name="T12" fmla="*/ 181702 w 524"/>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4" h="40">
                  <a:moveTo>
                    <a:pt x="504" y="0"/>
                  </a:moveTo>
                  <a:lnTo>
                    <a:pt x="19" y="0"/>
                  </a:lnTo>
                  <a:cubicBezTo>
                    <a:pt x="8" y="0"/>
                    <a:pt x="0" y="8"/>
                    <a:pt x="0" y="19"/>
                  </a:cubicBezTo>
                  <a:cubicBezTo>
                    <a:pt x="0" y="29"/>
                    <a:pt x="8" y="39"/>
                    <a:pt x="19" y="39"/>
                  </a:cubicBezTo>
                  <a:lnTo>
                    <a:pt x="504" y="39"/>
                  </a:lnTo>
                  <a:cubicBezTo>
                    <a:pt x="515" y="39"/>
                    <a:pt x="523" y="29"/>
                    <a:pt x="523" y="19"/>
                  </a:cubicBezTo>
                  <a:cubicBezTo>
                    <a:pt x="523" y="8"/>
                    <a:pt x="515" y="0"/>
                    <a:pt x="504" y="0"/>
                  </a:cubicBezTo>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2" name="Freeform 204">
              <a:extLst>
                <a:ext uri="{FF2B5EF4-FFF2-40B4-BE49-F238E27FC236}">
                  <a16:creationId xmlns:a16="http://schemas.microsoft.com/office/drawing/2014/main" id="{7085B3A2-043D-4C42-82DE-91446DE08EE7}"/>
                </a:ext>
              </a:extLst>
            </p:cNvPr>
            <p:cNvSpPr>
              <a:spLocks noChangeArrowheads="1"/>
            </p:cNvSpPr>
            <p:nvPr/>
          </p:nvSpPr>
          <p:spPr bwMode="auto">
            <a:xfrm>
              <a:off x="6538913" y="2711450"/>
              <a:ext cx="188912" cy="14288"/>
            </a:xfrm>
            <a:custGeom>
              <a:avLst/>
              <a:gdLst>
                <a:gd name="T0" fmla="*/ 181702 w 524"/>
                <a:gd name="T1" fmla="*/ 0 h 40"/>
                <a:gd name="T2" fmla="*/ 6850 w 524"/>
                <a:gd name="T3" fmla="*/ 0 h 40"/>
                <a:gd name="T4" fmla="*/ 0 w 524"/>
                <a:gd name="T5" fmla="*/ 6787 h 40"/>
                <a:gd name="T6" fmla="*/ 1442 w 524"/>
                <a:gd name="T7" fmla="*/ 11788 h 40"/>
                <a:gd name="T8" fmla="*/ 6850 w 524"/>
                <a:gd name="T9" fmla="*/ 13931 h 40"/>
                <a:gd name="T10" fmla="*/ 181702 w 524"/>
                <a:gd name="T11" fmla="*/ 13931 h 40"/>
                <a:gd name="T12" fmla="*/ 188551 w 524"/>
                <a:gd name="T13" fmla="*/ 6787 h 40"/>
                <a:gd name="T14" fmla="*/ 181702 w 524"/>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4" h="40">
                  <a:moveTo>
                    <a:pt x="504" y="0"/>
                  </a:moveTo>
                  <a:lnTo>
                    <a:pt x="19" y="0"/>
                  </a:lnTo>
                  <a:cubicBezTo>
                    <a:pt x="8" y="0"/>
                    <a:pt x="0" y="9"/>
                    <a:pt x="0" y="19"/>
                  </a:cubicBezTo>
                  <a:cubicBezTo>
                    <a:pt x="0" y="25"/>
                    <a:pt x="1" y="29"/>
                    <a:pt x="4" y="33"/>
                  </a:cubicBezTo>
                  <a:cubicBezTo>
                    <a:pt x="8" y="37"/>
                    <a:pt x="14" y="39"/>
                    <a:pt x="19" y="39"/>
                  </a:cubicBezTo>
                  <a:lnTo>
                    <a:pt x="504" y="39"/>
                  </a:lnTo>
                  <a:cubicBezTo>
                    <a:pt x="515" y="39"/>
                    <a:pt x="523" y="29"/>
                    <a:pt x="523" y="19"/>
                  </a:cubicBezTo>
                  <a:cubicBezTo>
                    <a:pt x="523" y="8"/>
                    <a:pt x="515" y="0"/>
                    <a:pt x="504" y="0"/>
                  </a:cubicBezTo>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3" name="Freeform 205">
              <a:extLst>
                <a:ext uri="{FF2B5EF4-FFF2-40B4-BE49-F238E27FC236}">
                  <a16:creationId xmlns:a16="http://schemas.microsoft.com/office/drawing/2014/main" id="{7C5CC49C-6544-4192-902E-92D45EEB63BE}"/>
                </a:ext>
              </a:extLst>
            </p:cNvPr>
            <p:cNvSpPr>
              <a:spLocks noChangeArrowheads="1"/>
            </p:cNvSpPr>
            <p:nvPr/>
          </p:nvSpPr>
          <p:spPr bwMode="auto">
            <a:xfrm>
              <a:off x="6489700" y="2865438"/>
              <a:ext cx="290513" cy="177800"/>
            </a:xfrm>
            <a:custGeom>
              <a:avLst/>
              <a:gdLst>
                <a:gd name="T0" fmla="*/ 1798 w 808"/>
                <a:gd name="T1" fmla="*/ 175275 h 493"/>
                <a:gd name="T2" fmla="*/ 5753 w 808"/>
                <a:gd name="T3" fmla="*/ 177439 h 493"/>
                <a:gd name="T4" fmla="*/ 7550 w 808"/>
                <a:gd name="T5" fmla="*/ 177439 h 493"/>
                <a:gd name="T6" fmla="*/ 282963 w 808"/>
                <a:gd name="T7" fmla="*/ 177439 h 493"/>
                <a:gd name="T8" fmla="*/ 283322 w 808"/>
                <a:gd name="T9" fmla="*/ 177439 h 493"/>
                <a:gd name="T10" fmla="*/ 289794 w 808"/>
                <a:gd name="T11" fmla="*/ 171669 h 493"/>
                <a:gd name="T12" fmla="*/ 289794 w 808"/>
                <a:gd name="T13" fmla="*/ 170226 h 493"/>
                <a:gd name="T14" fmla="*/ 289794 w 808"/>
                <a:gd name="T15" fmla="*/ 7574 h 493"/>
                <a:gd name="T16" fmla="*/ 284041 w 808"/>
                <a:gd name="T17" fmla="*/ 0 h 493"/>
                <a:gd name="T18" fmla="*/ 282603 w 808"/>
                <a:gd name="T19" fmla="*/ 0 h 493"/>
                <a:gd name="T20" fmla="*/ 7191 w 808"/>
                <a:gd name="T21" fmla="*/ 0 h 493"/>
                <a:gd name="T22" fmla="*/ 6472 w 808"/>
                <a:gd name="T23" fmla="*/ 0 h 493"/>
                <a:gd name="T24" fmla="*/ 0 w 808"/>
                <a:gd name="T25" fmla="*/ 5770 h 493"/>
                <a:gd name="T26" fmla="*/ 0 w 808"/>
                <a:gd name="T27" fmla="*/ 7574 h 493"/>
                <a:gd name="T28" fmla="*/ 0 w 808"/>
                <a:gd name="T29" fmla="*/ 170226 h 493"/>
                <a:gd name="T30" fmla="*/ 1798 w 808"/>
                <a:gd name="T31" fmla="*/ 175275 h 493"/>
                <a:gd name="T32" fmla="*/ 14382 w 808"/>
                <a:gd name="T33" fmla="*/ 162292 h 493"/>
                <a:gd name="T34" fmla="*/ 14382 w 808"/>
                <a:gd name="T35" fmla="*/ 15869 h 493"/>
                <a:gd name="T36" fmla="*/ 14382 w 808"/>
                <a:gd name="T37" fmla="*/ 15147 h 493"/>
                <a:gd name="T38" fmla="*/ 15101 w 808"/>
                <a:gd name="T39" fmla="*/ 15147 h 493"/>
                <a:gd name="T40" fmla="*/ 274693 w 808"/>
                <a:gd name="T41" fmla="*/ 15147 h 493"/>
                <a:gd name="T42" fmla="*/ 275053 w 808"/>
                <a:gd name="T43" fmla="*/ 15147 h 493"/>
                <a:gd name="T44" fmla="*/ 275053 w 808"/>
                <a:gd name="T45" fmla="*/ 15869 h 493"/>
                <a:gd name="T46" fmla="*/ 275053 w 808"/>
                <a:gd name="T47" fmla="*/ 162292 h 493"/>
                <a:gd name="T48" fmla="*/ 275053 w 808"/>
                <a:gd name="T49" fmla="*/ 162653 h 493"/>
                <a:gd name="T50" fmla="*/ 274693 w 808"/>
                <a:gd name="T51" fmla="*/ 162653 h 493"/>
                <a:gd name="T52" fmla="*/ 15101 w 808"/>
                <a:gd name="T53" fmla="*/ 162653 h 493"/>
                <a:gd name="T54" fmla="*/ 14382 w 808"/>
                <a:gd name="T55" fmla="*/ 162653 h 493"/>
                <a:gd name="T56" fmla="*/ 14382 w 808"/>
                <a:gd name="T57" fmla="*/ 162292 h 4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08" h="493">
                  <a:moveTo>
                    <a:pt x="5" y="486"/>
                  </a:moveTo>
                  <a:cubicBezTo>
                    <a:pt x="7" y="489"/>
                    <a:pt x="12" y="492"/>
                    <a:pt x="16" y="492"/>
                  </a:cubicBezTo>
                  <a:lnTo>
                    <a:pt x="21" y="492"/>
                  </a:lnTo>
                  <a:lnTo>
                    <a:pt x="787" y="492"/>
                  </a:lnTo>
                  <a:cubicBezTo>
                    <a:pt x="788" y="492"/>
                    <a:pt x="788" y="492"/>
                    <a:pt x="788" y="492"/>
                  </a:cubicBezTo>
                  <a:cubicBezTo>
                    <a:pt x="798" y="492"/>
                    <a:pt x="806" y="486"/>
                    <a:pt x="806" y="476"/>
                  </a:cubicBezTo>
                  <a:lnTo>
                    <a:pt x="806" y="472"/>
                  </a:lnTo>
                  <a:lnTo>
                    <a:pt x="806" y="21"/>
                  </a:lnTo>
                  <a:cubicBezTo>
                    <a:pt x="807" y="10"/>
                    <a:pt x="800" y="1"/>
                    <a:pt x="790" y="0"/>
                  </a:cubicBezTo>
                  <a:lnTo>
                    <a:pt x="786" y="0"/>
                  </a:lnTo>
                  <a:lnTo>
                    <a:pt x="20" y="0"/>
                  </a:lnTo>
                  <a:cubicBezTo>
                    <a:pt x="19" y="0"/>
                    <a:pt x="18" y="0"/>
                    <a:pt x="18" y="0"/>
                  </a:cubicBezTo>
                  <a:cubicBezTo>
                    <a:pt x="8" y="0"/>
                    <a:pt x="0" y="7"/>
                    <a:pt x="0" y="16"/>
                  </a:cubicBezTo>
                  <a:lnTo>
                    <a:pt x="0" y="21"/>
                  </a:lnTo>
                  <a:lnTo>
                    <a:pt x="0" y="472"/>
                  </a:lnTo>
                  <a:cubicBezTo>
                    <a:pt x="0" y="478"/>
                    <a:pt x="2" y="482"/>
                    <a:pt x="5" y="486"/>
                  </a:cubicBezTo>
                  <a:close/>
                  <a:moveTo>
                    <a:pt x="40" y="450"/>
                  </a:moveTo>
                  <a:lnTo>
                    <a:pt x="40" y="44"/>
                  </a:lnTo>
                  <a:lnTo>
                    <a:pt x="40" y="42"/>
                  </a:lnTo>
                  <a:lnTo>
                    <a:pt x="42" y="42"/>
                  </a:lnTo>
                  <a:lnTo>
                    <a:pt x="764" y="42"/>
                  </a:lnTo>
                  <a:lnTo>
                    <a:pt x="765" y="42"/>
                  </a:lnTo>
                  <a:lnTo>
                    <a:pt x="765" y="44"/>
                  </a:lnTo>
                  <a:lnTo>
                    <a:pt x="765" y="450"/>
                  </a:lnTo>
                  <a:lnTo>
                    <a:pt x="765" y="451"/>
                  </a:lnTo>
                  <a:lnTo>
                    <a:pt x="764" y="451"/>
                  </a:lnTo>
                  <a:lnTo>
                    <a:pt x="42" y="451"/>
                  </a:lnTo>
                  <a:lnTo>
                    <a:pt x="40" y="451"/>
                  </a:lnTo>
                  <a:lnTo>
                    <a:pt x="40" y="450"/>
                  </a:lnTo>
                  <a:close/>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4" name="Freeform 206">
              <a:extLst>
                <a:ext uri="{FF2B5EF4-FFF2-40B4-BE49-F238E27FC236}">
                  <a16:creationId xmlns:a16="http://schemas.microsoft.com/office/drawing/2014/main" id="{3B3EC93B-0F80-4494-B9DC-EBEB41495960}"/>
                </a:ext>
              </a:extLst>
            </p:cNvPr>
            <p:cNvSpPr>
              <a:spLocks noChangeArrowheads="1"/>
            </p:cNvSpPr>
            <p:nvPr/>
          </p:nvSpPr>
          <p:spPr bwMode="auto">
            <a:xfrm>
              <a:off x="6538913" y="2922588"/>
              <a:ext cx="107950" cy="14287"/>
            </a:xfrm>
            <a:custGeom>
              <a:avLst/>
              <a:gdLst>
                <a:gd name="T0" fmla="*/ 100034 w 300"/>
                <a:gd name="T1" fmla="*/ 0 h 40"/>
                <a:gd name="T2" fmla="*/ 6837 w 300"/>
                <a:gd name="T3" fmla="*/ 0 h 40"/>
                <a:gd name="T4" fmla="*/ 0 w 300"/>
                <a:gd name="T5" fmla="*/ 6786 h 40"/>
                <a:gd name="T6" fmla="*/ 1799 w 300"/>
                <a:gd name="T7" fmla="*/ 11430 h 40"/>
                <a:gd name="T8" fmla="*/ 7197 w 300"/>
                <a:gd name="T9" fmla="*/ 13930 h 40"/>
                <a:gd name="T10" fmla="*/ 100394 w 300"/>
                <a:gd name="T11" fmla="*/ 13930 h 40"/>
                <a:gd name="T12" fmla="*/ 107590 w 300"/>
                <a:gd name="T13" fmla="*/ 7144 h 40"/>
                <a:gd name="T14" fmla="*/ 100034 w 30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0" h="40">
                  <a:moveTo>
                    <a:pt x="278" y="0"/>
                  </a:moveTo>
                  <a:lnTo>
                    <a:pt x="19" y="0"/>
                  </a:lnTo>
                  <a:cubicBezTo>
                    <a:pt x="8" y="0"/>
                    <a:pt x="0" y="8"/>
                    <a:pt x="0" y="19"/>
                  </a:cubicBezTo>
                  <a:cubicBezTo>
                    <a:pt x="0" y="23"/>
                    <a:pt x="1" y="29"/>
                    <a:pt x="5" y="32"/>
                  </a:cubicBezTo>
                  <a:cubicBezTo>
                    <a:pt x="8" y="37"/>
                    <a:pt x="15" y="39"/>
                    <a:pt x="20" y="39"/>
                  </a:cubicBezTo>
                  <a:lnTo>
                    <a:pt x="279" y="39"/>
                  </a:lnTo>
                  <a:cubicBezTo>
                    <a:pt x="291" y="39"/>
                    <a:pt x="299" y="30"/>
                    <a:pt x="299" y="20"/>
                  </a:cubicBezTo>
                  <a:cubicBezTo>
                    <a:pt x="299" y="9"/>
                    <a:pt x="290" y="0"/>
                    <a:pt x="278" y="0"/>
                  </a:cubicBezTo>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5" name="Freeform 207">
              <a:extLst>
                <a:ext uri="{FF2B5EF4-FFF2-40B4-BE49-F238E27FC236}">
                  <a16:creationId xmlns:a16="http://schemas.microsoft.com/office/drawing/2014/main" id="{75AB95C6-5765-4525-BD1E-D1E8C30EAA4E}"/>
                </a:ext>
              </a:extLst>
            </p:cNvPr>
            <p:cNvSpPr>
              <a:spLocks noChangeArrowheads="1"/>
            </p:cNvSpPr>
            <p:nvPr/>
          </p:nvSpPr>
          <p:spPr bwMode="auto">
            <a:xfrm>
              <a:off x="6489700" y="2606675"/>
              <a:ext cx="371475" cy="177800"/>
            </a:xfrm>
            <a:custGeom>
              <a:avLst/>
              <a:gdLst>
                <a:gd name="T0" fmla="*/ 7199 w 1032"/>
                <a:gd name="T1" fmla="*/ 177439 h 492"/>
                <a:gd name="T2" fmla="*/ 363916 w 1032"/>
                <a:gd name="T3" fmla="*/ 177439 h 492"/>
                <a:gd name="T4" fmla="*/ 364636 w 1032"/>
                <a:gd name="T5" fmla="*/ 177439 h 492"/>
                <a:gd name="T6" fmla="*/ 371115 w 1032"/>
                <a:gd name="T7" fmla="*/ 171657 h 492"/>
                <a:gd name="T8" fmla="*/ 371115 w 1032"/>
                <a:gd name="T9" fmla="*/ 170211 h 492"/>
                <a:gd name="T10" fmla="*/ 371115 w 1032"/>
                <a:gd name="T11" fmla="*/ 7228 h 492"/>
                <a:gd name="T12" fmla="*/ 369675 w 1032"/>
                <a:gd name="T13" fmla="*/ 2530 h 492"/>
                <a:gd name="T14" fmla="*/ 365716 w 1032"/>
                <a:gd name="T15" fmla="*/ 0 h 492"/>
                <a:gd name="T16" fmla="*/ 363916 w 1032"/>
                <a:gd name="T17" fmla="*/ 0 h 492"/>
                <a:gd name="T18" fmla="*/ 7199 w 1032"/>
                <a:gd name="T19" fmla="*/ 0 h 492"/>
                <a:gd name="T20" fmla="*/ 6479 w 1032"/>
                <a:gd name="T21" fmla="*/ 0 h 492"/>
                <a:gd name="T22" fmla="*/ 0 w 1032"/>
                <a:gd name="T23" fmla="*/ 5782 h 492"/>
                <a:gd name="T24" fmla="*/ 0 w 1032"/>
                <a:gd name="T25" fmla="*/ 7589 h 492"/>
                <a:gd name="T26" fmla="*/ 0 w 1032"/>
                <a:gd name="T27" fmla="*/ 170572 h 492"/>
                <a:gd name="T28" fmla="*/ 1440 w 1032"/>
                <a:gd name="T29" fmla="*/ 175270 h 492"/>
                <a:gd name="T30" fmla="*/ 5399 w 1032"/>
                <a:gd name="T31" fmla="*/ 177439 h 492"/>
                <a:gd name="T32" fmla="*/ 7199 w 1032"/>
                <a:gd name="T33" fmla="*/ 177439 h 492"/>
                <a:gd name="T34" fmla="*/ 14398 w 1032"/>
                <a:gd name="T35" fmla="*/ 162622 h 492"/>
                <a:gd name="T36" fmla="*/ 14398 w 1032"/>
                <a:gd name="T37" fmla="*/ 15901 h 492"/>
                <a:gd name="T38" fmla="*/ 14398 w 1032"/>
                <a:gd name="T39" fmla="*/ 15178 h 492"/>
                <a:gd name="T40" fmla="*/ 15118 w 1032"/>
                <a:gd name="T41" fmla="*/ 15178 h 492"/>
                <a:gd name="T42" fmla="*/ 355637 w 1032"/>
                <a:gd name="T43" fmla="*/ 15178 h 492"/>
                <a:gd name="T44" fmla="*/ 356357 w 1032"/>
                <a:gd name="T45" fmla="*/ 15178 h 492"/>
                <a:gd name="T46" fmla="*/ 356357 w 1032"/>
                <a:gd name="T47" fmla="*/ 15901 h 492"/>
                <a:gd name="T48" fmla="*/ 356357 w 1032"/>
                <a:gd name="T49" fmla="*/ 162622 h 492"/>
                <a:gd name="T50" fmla="*/ 356357 w 1032"/>
                <a:gd name="T51" fmla="*/ 163345 h 492"/>
                <a:gd name="T52" fmla="*/ 355637 w 1032"/>
                <a:gd name="T53" fmla="*/ 163345 h 492"/>
                <a:gd name="T54" fmla="*/ 15118 w 1032"/>
                <a:gd name="T55" fmla="*/ 163345 h 492"/>
                <a:gd name="T56" fmla="*/ 14398 w 1032"/>
                <a:gd name="T57" fmla="*/ 163345 h 492"/>
                <a:gd name="T58" fmla="*/ 14398 w 1032"/>
                <a:gd name="T59" fmla="*/ 16262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2" h="492">
                  <a:moveTo>
                    <a:pt x="20" y="491"/>
                  </a:moveTo>
                  <a:lnTo>
                    <a:pt x="1011" y="491"/>
                  </a:lnTo>
                  <a:cubicBezTo>
                    <a:pt x="1012" y="491"/>
                    <a:pt x="1013" y="491"/>
                    <a:pt x="1013" y="491"/>
                  </a:cubicBezTo>
                  <a:cubicBezTo>
                    <a:pt x="1023" y="491"/>
                    <a:pt x="1031" y="485"/>
                    <a:pt x="1031" y="475"/>
                  </a:cubicBezTo>
                  <a:lnTo>
                    <a:pt x="1031" y="471"/>
                  </a:lnTo>
                  <a:lnTo>
                    <a:pt x="1031" y="20"/>
                  </a:lnTo>
                  <a:cubicBezTo>
                    <a:pt x="1031" y="15"/>
                    <a:pt x="1030" y="10"/>
                    <a:pt x="1027" y="7"/>
                  </a:cubicBezTo>
                  <a:cubicBezTo>
                    <a:pt x="1024" y="3"/>
                    <a:pt x="1020" y="0"/>
                    <a:pt x="1016" y="0"/>
                  </a:cubicBezTo>
                  <a:lnTo>
                    <a:pt x="1011" y="0"/>
                  </a:lnTo>
                  <a:lnTo>
                    <a:pt x="20" y="0"/>
                  </a:lnTo>
                  <a:cubicBezTo>
                    <a:pt x="19" y="0"/>
                    <a:pt x="18" y="0"/>
                    <a:pt x="18" y="0"/>
                  </a:cubicBezTo>
                  <a:cubicBezTo>
                    <a:pt x="8" y="0"/>
                    <a:pt x="0" y="7"/>
                    <a:pt x="0" y="16"/>
                  </a:cubicBezTo>
                  <a:lnTo>
                    <a:pt x="0" y="21"/>
                  </a:lnTo>
                  <a:lnTo>
                    <a:pt x="0" y="472"/>
                  </a:lnTo>
                  <a:cubicBezTo>
                    <a:pt x="0" y="477"/>
                    <a:pt x="1" y="482"/>
                    <a:pt x="4" y="485"/>
                  </a:cubicBezTo>
                  <a:cubicBezTo>
                    <a:pt x="6" y="489"/>
                    <a:pt x="11" y="491"/>
                    <a:pt x="15" y="491"/>
                  </a:cubicBezTo>
                  <a:lnTo>
                    <a:pt x="20" y="491"/>
                  </a:lnTo>
                  <a:close/>
                  <a:moveTo>
                    <a:pt x="40" y="450"/>
                  </a:moveTo>
                  <a:lnTo>
                    <a:pt x="40" y="44"/>
                  </a:lnTo>
                  <a:lnTo>
                    <a:pt x="40" y="42"/>
                  </a:lnTo>
                  <a:lnTo>
                    <a:pt x="42" y="42"/>
                  </a:lnTo>
                  <a:lnTo>
                    <a:pt x="988" y="42"/>
                  </a:lnTo>
                  <a:lnTo>
                    <a:pt x="990" y="42"/>
                  </a:lnTo>
                  <a:lnTo>
                    <a:pt x="990" y="44"/>
                  </a:lnTo>
                  <a:lnTo>
                    <a:pt x="990" y="450"/>
                  </a:lnTo>
                  <a:lnTo>
                    <a:pt x="990" y="452"/>
                  </a:lnTo>
                  <a:lnTo>
                    <a:pt x="988" y="452"/>
                  </a:lnTo>
                  <a:lnTo>
                    <a:pt x="42" y="452"/>
                  </a:lnTo>
                  <a:lnTo>
                    <a:pt x="40" y="452"/>
                  </a:lnTo>
                  <a:lnTo>
                    <a:pt x="40" y="450"/>
                  </a:lnTo>
                  <a:close/>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6" name="Freeform 208">
              <a:extLst>
                <a:ext uri="{FF2B5EF4-FFF2-40B4-BE49-F238E27FC236}">
                  <a16:creationId xmlns:a16="http://schemas.microsoft.com/office/drawing/2014/main" id="{4CBB7E84-00E1-4191-AE73-F5BE93780F90}"/>
                </a:ext>
              </a:extLst>
            </p:cNvPr>
            <p:cNvSpPr>
              <a:spLocks noChangeArrowheads="1"/>
            </p:cNvSpPr>
            <p:nvPr/>
          </p:nvSpPr>
          <p:spPr bwMode="auto">
            <a:xfrm>
              <a:off x="6538913" y="2663825"/>
              <a:ext cx="107950" cy="14288"/>
            </a:xfrm>
            <a:custGeom>
              <a:avLst/>
              <a:gdLst>
                <a:gd name="T0" fmla="*/ 100368 w 299"/>
                <a:gd name="T1" fmla="*/ 0 h 40"/>
                <a:gd name="T2" fmla="*/ 6860 w 299"/>
                <a:gd name="T3" fmla="*/ 0 h 40"/>
                <a:gd name="T4" fmla="*/ 0 w 299"/>
                <a:gd name="T5" fmla="*/ 6787 h 40"/>
                <a:gd name="T6" fmla="*/ 1444 w 299"/>
                <a:gd name="T7" fmla="*/ 11430 h 40"/>
                <a:gd name="T8" fmla="*/ 6860 w 299"/>
                <a:gd name="T9" fmla="*/ 13931 h 40"/>
                <a:gd name="T10" fmla="*/ 100368 w 299"/>
                <a:gd name="T11" fmla="*/ 13931 h 40"/>
                <a:gd name="T12" fmla="*/ 107589 w 299"/>
                <a:gd name="T13" fmla="*/ 6787 h 40"/>
                <a:gd name="T14" fmla="*/ 100368 w 299"/>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9" h="40">
                  <a:moveTo>
                    <a:pt x="278" y="0"/>
                  </a:moveTo>
                  <a:lnTo>
                    <a:pt x="19" y="0"/>
                  </a:lnTo>
                  <a:cubicBezTo>
                    <a:pt x="8" y="0"/>
                    <a:pt x="0" y="9"/>
                    <a:pt x="0" y="19"/>
                  </a:cubicBezTo>
                  <a:cubicBezTo>
                    <a:pt x="0" y="24"/>
                    <a:pt x="1" y="29"/>
                    <a:pt x="4" y="32"/>
                  </a:cubicBezTo>
                  <a:cubicBezTo>
                    <a:pt x="8" y="37"/>
                    <a:pt x="14" y="39"/>
                    <a:pt x="19" y="39"/>
                  </a:cubicBezTo>
                  <a:lnTo>
                    <a:pt x="278" y="39"/>
                  </a:lnTo>
                  <a:cubicBezTo>
                    <a:pt x="290" y="39"/>
                    <a:pt x="298" y="29"/>
                    <a:pt x="298" y="19"/>
                  </a:cubicBezTo>
                  <a:cubicBezTo>
                    <a:pt x="298" y="8"/>
                    <a:pt x="290" y="0"/>
                    <a:pt x="278" y="0"/>
                  </a:cubicBezTo>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sp>
          <p:nvSpPr>
            <p:cNvPr id="127" name="Freeform 209">
              <a:extLst>
                <a:ext uri="{FF2B5EF4-FFF2-40B4-BE49-F238E27FC236}">
                  <a16:creationId xmlns:a16="http://schemas.microsoft.com/office/drawing/2014/main" id="{C3F7CA10-C254-48F2-846D-DE7156F4911A}"/>
                </a:ext>
              </a:extLst>
            </p:cNvPr>
            <p:cNvSpPr>
              <a:spLocks noChangeArrowheads="1"/>
            </p:cNvSpPr>
            <p:nvPr/>
          </p:nvSpPr>
          <p:spPr bwMode="auto">
            <a:xfrm>
              <a:off x="6287438" y="2363789"/>
              <a:ext cx="114012" cy="661987"/>
            </a:xfrm>
            <a:custGeom>
              <a:avLst/>
              <a:gdLst>
                <a:gd name="T0" fmla="*/ 62525 w 347"/>
                <a:gd name="T1" fmla="*/ 0 h 1839"/>
                <a:gd name="T2" fmla="*/ 1084 w 347"/>
                <a:gd name="T3" fmla="*/ 61555 h 1839"/>
                <a:gd name="T4" fmla="*/ 53851 w 347"/>
                <a:gd name="T5" fmla="*/ 122750 h 1839"/>
                <a:gd name="T6" fmla="*/ 54574 w 347"/>
                <a:gd name="T7" fmla="*/ 122750 h 1839"/>
                <a:gd name="T8" fmla="*/ 54574 w 347"/>
                <a:gd name="T9" fmla="*/ 123470 h 1839"/>
                <a:gd name="T10" fmla="*/ 54574 w 347"/>
                <a:gd name="T11" fmla="*/ 269618 h 1839"/>
                <a:gd name="T12" fmla="*/ 54574 w 347"/>
                <a:gd name="T13" fmla="*/ 269978 h 1839"/>
                <a:gd name="T14" fmla="*/ 53851 w 347"/>
                <a:gd name="T15" fmla="*/ 269978 h 1839"/>
                <a:gd name="T16" fmla="*/ 13734 w 347"/>
                <a:gd name="T17" fmla="*/ 294816 h 1839"/>
                <a:gd name="T18" fmla="*/ 2891 w 347"/>
                <a:gd name="T19" fmla="*/ 340893 h 1839"/>
                <a:gd name="T20" fmla="*/ 53851 w 347"/>
                <a:gd name="T21" fmla="*/ 391649 h 1839"/>
                <a:gd name="T22" fmla="*/ 54574 w 347"/>
                <a:gd name="T23" fmla="*/ 391649 h 1839"/>
                <a:gd name="T24" fmla="*/ 54574 w 347"/>
                <a:gd name="T25" fmla="*/ 392369 h 1839"/>
                <a:gd name="T26" fmla="*/ 54574 w 347"/>
                <a:gd name="T27" fmla="*/ 538517 h 1839"/>
                <a:gd name="T28" fmla="*/ 54574 w 347"/>
                <a:gd name="T29" fmla="*/ 539237 h 1839"/>
                <a:gd name="T30" fmla="*/ 53851 w 347"/>
                <a:gd name="T31" fmla="*/ 539237 h 1839"/>
                <a:gd name="T32" fmla="*/ 1084 w 347"/>
                <a:gd name="T33" fmla="*/ 600072 h 1839"/>
                <a:gd name="T34" fmla="*/ 62887 w 347"/>
                <a:gd name="T35" fmla="*/ 661627 h 1839"/>
                <a:gd name="T36" fmla="*/ 124689 w 347"/>
                <a:gd name="T37" fmla="*/ 600432 h 1839"/>
                <a:gd name="T38" fmla="*/ 70115 w 347"/>
                <a:gd name="T39" fmla="*/ 539237 h 1839"/>
                <a:gd name="T40" fmla="*/ 69392 w 347"/>
                <a:gd name="T41" fmla="*/ 539237 h 1839"/>
                <a:gd name="T42" fmla="*/ 69392 w 347"/>
                <a:gd name="T43" fmla="*/ 538517 h 1839"/>
                <a:gd name="T44" fmla="*/ 69392 w 347"/>
                <a:gd name="T45" fmla="*/ 392729 h 1839"/>
                <a:gd name="T46" fmla="*/ 69392 w 347"/>
                <a:gd name="T47" fmla="*/ 392009 h 1839"/>
                <a:gd name="T48" fmla="*/ 70115 w 347"/>
                <a:gd name="T49" fmla="*/ 392009 h 1839"/>
                <a:gd name="T50" fmla="*/ 110232 w 347"/>
                <a:gd name="T51" fmla="*/ 367171 h 1839"/>
                <a:gd name="T52" fmla="*/ 121075 w 347"/>
                <a:gd name="T53" fmla="*/ 321454 h 1839"/>
                <a:gd name="T54" fmla="*/ 70115 w 347"/>
                <a:gd name="T55" fmla="*/ 270338 h 1839"/>
                <a:gd name="T56" fmla="*/ 69392 w 347"/>
                <a:gd name="T57" fmla="*/ 270338 h 1839"/>
                <a:gd name="T58" fmla="*/ 69392 w 347"/>
                <a:gd name="T59" fmla="*/ 269978 h 1839"/>
                <a:gd name="T60" fmla="*/ 69392 w 347"/>
                <a:gd name="T61" fmla="*/ 123830 h 1839"/>
                <a:gd name="T62" fmla="*/ 69392 w 347"/>
                <a:gd name="T63" fmla="*/ 123110 h 1839"/>
                <a:gd name="T64" fmla="*/ 70115 w 347"/>
                <a:gd name="T65" fmla="*/ 123110 h 1839"/>
                <a:gd name="T66" fmla="*/ 124689 w 347"/>
                <a:gd name="T67" fmla="*/ 61915 h 1839"/>
                <a:gd name="T68" fmla="*/ 62525 w 347"/>
                <a:gd name="T69" fmla="*/ 0 h 1839"/>
                <a:gd name="T70" fmla="*/ 110594 w 347"/>
                <a:gd name="T71" fmla="*/ 600432 h 1839"/>
                <a:gd name="T72" fmla="*/ 62164 w 347"/>
                <a:gd name="T73" fmla="*/ 647588 h 1839"/>
                <a:gd name="T74" fmla="*/ 15180 w 347"/>
                <a:gd name="T75" fmla="*/ 600432 h 1839"/>
                <a:gd name="T76" fmla="*/ 62164 w 347"/>
                <a:gd name="T77" fmla="*/ 553276 h 1839"/>
                <a:gd name="T78" fmla="*/ 110594 w 347"/>
                <a:gd name="T79" fmla="*/ 600432 h 1839"/>
                <a:gd name="T80" fmla="*/ 107341 w 347"/>
                <a:gd name="T81" fmla="*/ 330814 h 1839"/>
                <a:gd name="T82" fmla="*/ 62164 w 347"/>
                <a:gd name="T83" fmla="*/ 377970 h 1839"/>
                <a:gd name="T84" fmla="*/ 15180 w 347"/>
                <a:gd name="T85" fmla="*/ 330814 h 1839"/>
                <a:gd name="T86" fmla="*/ 62164 w 347"/>
                <a:gd name="T87" fmla="*/ 283657 h 1839"/>
                <a:gd name="T88" fmla="*/ 107341 w 347"/>
                <a:gd name="T89" fmla="*/ 330814 h 1839"/>
                <a:gd name="T90" fmla="*/ 62525 w 347"/>
                <a:gd name="T91" fmla="*/ 108711 h 1839"/>
                <a:gd name="T92" fmla="*/ 62525 w 347"/>
                <a:gd name="T93" fmla="*/ 108711 h 1839"/>
                <a:gd name="T94" fmla="*/ 62525 w 347"/>
                <a:gd name="T95" fmla="*/ 108711 h 1839"/>
                <a:gd name="T96" fmla="*/ 15902 w 347"/>
                <a:gd name="T97" fmla="*/ 61555 h 1839"/>
                <a:gd name="T98" fmla="*/ 62164 w 347"/>
                <a:gd name="T99" fmla="*/ 14399 h 1839"/>
                <a:gd name="T100" fmla="*/ 110594 w 347"/>
                <a:gd name="T101" fmla="*/ 61195 h 1839"/>
                <a:gd name="T102" fmla="*/ 62525 w 347"/>
                <a:gd name="T103" fmla="*/ 108711 h 18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7" h="1839">
                  <a:moveTo>
                    <a:pt x="173" y="0"/>
                  </a:moveTo>
                  <a:cubicBezTo>
                    <a:pt x="79" y="0"/>
                    <a:pt x="3" y="77"/>
                    <a:pt x="3" y="171"/>
                  </a:cubicBezTo>
                  <a:cubicBezTo>
                    <a:pt x="0" y="258"/>
                    <a:pt x="63" y="331"/>
                    <a:pt x="149" y="341"/>
                  </a:cubicBezTo>
                  <a:lnTo>
                    <a:pt x="151" y="341"/>
                  </a:lnTo>
                  <a:lnTo>
                    <a:pt x="151" y="343"/>
                  </a:lnTo>
                  <a:lnTo>
                    <a:pt x="151" y="749"/>
                  </a:lnTo>
                  <a:lnTo>
                    <a:pt x="151" y="750"/>
                  </a:lnTo>
                  <a:lnTo>
                    <a:pt x="149" y="750"/>
                  </a:lnTo>
                  <a:cubicBezTo>
                    <a:pt x="104" y="757"/>
                    <a:pt x="65" y="782"/>
                    <a:pt x="38" y="819"/>
                  </a:cubicBezTo>
                  <a:cubicBezTo>
                    <a:pt x="11" y="857"/>
                    <a:pt x="1" y="902"/>
                    <a:pt x="8" y="947"/>
                  </a:cubicBezTo>
                  <a:cubicBezTo>
                    <a:pt x="20" y="1020"/>
                    <a:pt x="77" y="1077"/>
                    <a:pt x="149" y="1088"/>
                  </a:cubicBezTo>
                  <a:lnTo>
                    <a:pt x="151" y="1088"/>
                  </a:lnTo>
                  <a:lnTo>
                    <a:pt x="151" y="1090"/>
                  </a:lnTo>
                  <a:lnTo>
                    <a:pt x="151" y="1496"/>
                  </a:lnTo>
                  <a:lnTo>
                    <a:pt x="151" y="1498"/>
                  </a:lnTo>
                  <a:lnTo>
                    <a:pt x="149" y="1498"/>
                  </a:lnTo>
                  <a:cubicBezTo>
                    <a:pt x="64" y="1508"/>
                    <a:pt x="0" y="1580"/>
                    <a:pt x="3" y="1667"/>
                  </a:cubicBezTo>
                  <a:cubicBezTo>
                    <a:pt x="3" y="1761"/>
                    <a:pt x="80" y="1838"/>
                    <a:pt x="174" y="1838"/>
                  </a:cubicBezTo>
                  <a:cubicBezTo>
                    <a:pt x="269" y="1838"/>
                    <a:pt x="345" y="1761"/>
                    <a:pt x="345" y="1668"/>
                  </a:cubicBezTo>
                  <a:cubicBezTo>
                    <a:pt x="346" y="1581"/>
                    <a:pt x="281" y="1508"/>
                    <a:pt x="194" y="1498"/>
                  </a:cubicBezTo>
                  <a:lnTo>
                    <a:pt x="192" y="1498"/>
                  </a:lnTo>
                  <a:lnTo>
                    <a:pt x="192" y="1496"/>
                  </a:lnTo>
                  <a:lnTo>
                    <a:pt x="192" y="1091"/>
                  </a:lnTo>
                  <a:lnTo>
                    <a:pt x="192" y="1089"/>
                  </a:lnTo>
                  <a:lnTo>
                    <a:pt x="194" y="1089"/>
                  </a:lnTo>
                  <a:cubicBezTo>
                    <a:pt x="239" y="1082"/>
                    <a:pt x="279" y="1057"/>
                    <a:pt x="305" y="1020"/>
                  </a:cubicBezTo>
                  <a:cubicBezTo>
                    <a:pt x="332" y="983"/>
                    <a:pt x="342" y="938"/>
                    <a:pt x="335" y="893"/>
                  </a:cubicBezTo>
                  <a:cubicBezTo>
                    <a:pt x="323" y="819"/>
                    <a:pt x="266" y="763"/>
                    <a:pt x="194" y="751"/>
                  </a:cubicBezTo>
                  <a:lnTo>
                    <a:pt x="192" y="751"/>
                  </a:lnTo>
                  <a:lnTo>
                    <a:pt x="192" y="750"/>
                  </a:lnTo>
                  <a:lnTo>
                    <a:pt x="192" y="344"/>
                  </a:lnTo>
                  <a:lnTo>
                    <a:pt x="192" y="342"/>
                  </a:lnTo>
                  <a:lnTo>
                    <a:pt x="194" y="342"/>
                  </a:lnTo>
                  <a:cubicBezTo>
                    <a:pt x="279" y="332"/>
                    <a:pt x="345" y="260"/>
                    <a:pt x="345" y="172"/>
                  </a:cubicBezTo>
                  <a:cubicBezTo>
                    <a:pt x="345" y="76"/>
                    <a:pt x="268" y="0"/>
                    <a:pt x="173" y="0"/>
                  </a:cubicBezTo>
                  <a:close/>
                  <a:moveTo>
                    <a:pt x="306" y="1668"/>
                  </a:moveTo>
                  <a:cubicBezTo>
                    <a:pt x="305" y="1741"/>
                    <a:pt x="247" y="1799"/>
                    <a:pt x="172" y="1799"/>
                  </a:cubicBezTo>
                  <a:cubicBezTo>
                    <a:pt x="101" y="1799"/>
                    <a:pt x="42" y="1740"/>
                    <a:pt x="42" y="1668"/>
                  </a:cubicBezTo>
                  <a:cubicBezTo>
                    <a:pt x="42" y="1595"/>
                    <a:pt x="100" y="1537"/>
                    <a:pt x="172" y="1537"/>
                  </a:cubicBezTo>
                  <a:cubicBezTo>
                    <a:pt x="245" y="1537"/>
                    <a:pt x="304" y="1596"/>
                    <a:pt x="306" y="1668"/>
                  </a:cubicBezTo>
                  <a:close/>
                  <a:moveTo>
                    <a:pt x="297" y="919"/>
                  </a:moveTo>
                  <a:cubicBezTo>
                    <a:pt x="296" y="995"/>
                    <a:pt x="244" y="1050"/>
                    <a:pt x="172" y="1050"/>
                  </a:cubicBezTo>
                  <a:cubicBezTo>
                    <a:pt x="101" y="1050"/>
                    <a:pt x="42" y="991"/>
                    <a:pt x="42" y="919"/>
                  </a:cubicBezTo>
                  <a:cubicBezTo>
                    <a:pt x="42" y="846"/>
                    <a:pt x="100" y="788"/>
                    <a:pt x="172" y="788"/>
                  </a:cubicBezTo>
                  <a:cubicBezTo>
                    <a:pt x="242" y="788"/>
                    <a:pt x="295" y="845"/>
                    <a:pt x="297" y="919"/>
                  </a:cubicBezTo>
                  <a:close/>
                  <a:moveTo>
                    <a:pt x="173" y="302"/>
                  </a:moveTo>
                  <a:lnTo>
                    <a:pt x="173" y="302"/>
                  </a:lnTo>
                  <a:cubicBezTo>
                    <a:pt x="103" y="301"/>
                    <a:pt x="44" y="243"/>
                    <a:pt x="44" y="171"/>
                  </a:cubicBezTo>
                  <a:cubicBezTo>
                    <a:pt x="44" y="99"/>
                    <a:pt x="102" y="42"/>
                    <a:pt x="172" y="40"/>
                  </a:cubicBezTo>
                  <a:cubicBezTo>
                    <a:pt x="245" y="40"/>
                    <a:pt x="303" y="98"/>
                    <a:pt x="306" y="170"/>
                  </a:cubicBezTo>
                  <a:cubicBezTo>
                    <a:pt x="305" y="245"/>
                    <a:pt x="247" y="302"/>
                    <a:pt x="173" y="302"/>
                  </a:cubicBezTo>
                  <a:close/>
                </a:path>
              </a:pathLst>
            </a:custGeom>
            <a:grpFill/>
            <a:ln w="6350"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788" dirty="0">
                <a:solidFill>
                  <a:srgbClr val="595959"/>
                </a:solidFill>
                <a:latin typeface="Proxima Nova Lt" panose="02000506030000020004" pitchFamily="50" charset="0"/>
              </a:endParaRPr>
            </a:p>
          </p:txBody>
        </p:sp>
      </p:grpSp>
      <p:grpSp>
        <p:nvGrpSpPr>
          <p:cNvPr id="128" name="Group 127">
            <a:extLst>
              <a:ext uri="{FF2B5EF4-FFF2-40B4-BE49-F238E27FC236}">
                <a16:creationId xmlns:a16="http://schemas.microsoft.com/office/drawing/2014/main" id="{E84BB3C2-4228-4CD6-B7C8-676ABD1D9979}"/>
              </a:ext>
            </a:extLst>
          </p:cNvPr>
          <p:cNvGrpSpPr>
            <a:grpSpLocks noChangeAspect="1"/>
          </p:cNvGrpSpPr>
          <p:nvPr/>
        </p:nvGrpSpPr>
        <p:grpSpPr bwMode="auto">
          <a:xfrm>
            <a:off x="4099772" y="1809027"/>
            <a:ext cx="519785" cy="502065"/>
            <a:chOff x="781090" y="-1509395"/>
            <a:chExt cx="806450" cy="788988"/>
          </a:xfrm>
          <a:solidFill>
            <a:schemeClr val="tx1"/>
          </a:solidFill>
        </p:grpSpPr>
        <p:sp>
          <p:nvSpPr>
            <p:cNvPr id="129" name="Freeform 2">
              <a:extLst>
                <a:ext uri="{FF2B5EF4-FFF2-40B4-BE49-F238E27FC236}">
                  <a16:creationId xmlns:a16="http://schemas.microsoft.com/office/drawing/2014/main" id="{242BCDE8-D328-4B0C-A4E7-D89E31ED31CB}"/>
                </a:ext>
              </a:extLst>
            </p:cNvPr>
            <p:cNvSpPr>
              <a:spLocks noChangeArrowheads="1"/>
            </p:cNvSpPr>
            <p:nvPr/>
          </p:nvSpPr>
          <p:spPr bwMode="auto">
            <a:xfrm>
              <a:off x="1435140" y="-1249045"/>
              <a:ext cx="92075" cy="87313"/>
            </a:xfrm>
            <a:custGeom>
              <a:avLst/>
              <a:gdLst>
                <a:gd name="T0" fmla="*/ 22838 w 254"/>
                <a:gd name="T1" fmla="*/ 44739 h 242"/>
                <a:gd name="T2" fmla="*/ 16675 w 254"/>
                <a:gd name="T3" fmla="*/ 48347 h 242"/>
                <a:gd name="T4" fmla="*/ 15588 w 254"/>
                <a:gd name="T5" fmla="*/ 48347 h 242"/>
                <a:gd name="T6" fmla="*/ 14500 w 254"/>
                <a:gd name="T7" fmla="*/ 47625 h 242"/>
                <a:gd name="T8" fmla="*/ 8700 w 254"/>
                <a:gd name="T9" fmla="*/ 42574 h 242"/>
                <a:gd name="T10" fmla="*/ 5075 w 254"/>
                <a:gd name="T11" fmla="*/ 42574 h 242"/>
                <a:gd name="T12" fmla="*/ 2175 w 254"/>
                <a:gd name="T13" fmla="*/ 44739 h 242"/>
                <a:gd name="T14" fmla="*/ 1088 w 254"/>
                <a:gd name="T15" fmla="*/ 47625 h 242"/>
                <a:gd name="T16" fmla="*/ 2175 w 254"/>
                <a:gd name="T17" fmla="*/ 49429 h 242"/>
                <a:gd name="T18" fmla="*/ 12325 w 254"/>
                <a:gd name="T19" fmla="*/ 70716 h 242"/>
                <a:gd name="T20" fmla="*/ 13413 w 254"/>
                <a:gd name="T21" fmla="*/ 72881 h 242"/>
                <a:gd name="T22" fmla="*/ 15225 w 254"/>
                <a:gd name="T23" fmla="*/ 73603 h 242"/>
                <a:gd name="T24" fmla="*/ 19213 w 254"/>
                <a:gd name="T25" fmla="*/ 70716 h 242"/>
                <a:gd name="T26" fmla="*/ 19938 w 254"/>
                <a:gd name="T27" fmla="*/ 66026 h 242"/>
                <a:gd name="T28" fmla="*/ 19938 w 254"/>
                <a:gd name="T29" fmla="*/ 59532 h 242"/>
                <a:gd name="T30" fmla="*/ 19938 w 254"/>
                <a:gd name="T31" fmla="*/ 58810 h 242"/>
                <a:gd name="T32" fmla="*/ 40600 w 254"/>
                <a:gd name="T33" fmla="*/ 49429 h 242"/>
                <a:gd name="T34" fmla="*/ 41688 w 254"/>
                <a:gd name="T35" fmla="*/ 49429 h 242"/>
                <a:gd name="T36" fmla="*/ 42413 w 254"/>
                <a:gd name="T37" fmla="*/ 52316 h 242"/>
                <a:gd name="T38" fmla="*/ 44588 w 254"/>
                <a:gd name="T39" fmla="*/ 58810 h 242"/>
                <a:gd name="T40" fmla="*/ 47125 w 254"/>
                <a:gd name="T41" fmla="*/ 79015 h 242"/>
                <a:gd name="T42" fmla="*/ 48213 w 254"/>
                <a:gd name="T43" fmla="*/ 84066 h 242"/>
                <a:gd name="T44" fmla="*/ 52200 w 254"/>
                <a:gd name="T45" fmla="*/ 86952 h 242"/>
                <a:gd name="T46" fmla="*/ 52925 w 254"/>
                <a:gd name="T47" fmla="*/ 86952 h 242"/>
                <a:gd name="T48" fmla="*/ 58725 w 254"/>
                <a:gd name="T49" fmla="*/ 82983 h 242"/>
                <a:gd name="T50" fmla="*/ 59813 w 254"/>
                <a:gd name="T51" fmla="*/ 78293 h 242"/>
                <a:gd name="T52" fmla="*/ 62713 w 254"/>
                <a:gd name="T53" fmla="*/ 49068 h 242"/>
                <a:gd name="T54" fmla="*/ 63800 w 254"/>
                <a:gd name="T55" fmla="*/ 38966 h 242"/>
                <a:gd name="T56" fmla="*/ 66700 w 254"/>
                <a:gd name="T57" fmla="*/ 34997 h 242"/>
                <a:gd name="T58" fmla="*/ 80475 w 254"/>
                <a:gd name="T59" fmla="*/ 27781 h 242"/>
                <a:gd name="T60" fmla="*/ 87000 w 254"/>
                <a:gd name="T61" fmla="*/ 23091 h 242"/>
                <a:gd name="T62" fmla="*/ 90988 w 254"/>
                <a:gd name="T63" fmla="*/ 18040 h 242"/>
                <a:gd name="T64" fmla="*/ 90988 w 254"/>
                <a:gd name="T65" fmla="*/ 13350 h 242"/>
                <a:gd name="T66" fmla="*/ 87000 w 254"/>
                <a:gd name="T67" fmla="*/ 11546 h 242"/>
                <a:gd name="T68" fmla="*/ 78663 w 254"/>
                <a:gd name="T69" fmla="*/ 13350 h 242"/>
                <a:gd name="T70" fmla="*/ 69600 w 254"/>
                <a:gd name="T71" fmla="*/ 18040 h 242"/>
                <a:gd name="T72" fmla="*/ 61263 w 254"/>
                <a:gd name="T73" fmla="*/ 23091 h 242"/>
                <a:gd name="T74" fmla="*/ 57275 w 254"/>
                <a:gd name="T75" fmla="*/ 23091 h 242"/>
                <a:gd name="T76" fmla="*/ 55463 w 254"/>
                <a:gd name="T77" fmla="*/ 22009 h 242"/>
                <a:gd name="T78" fmla="*/ 26100 w 254"/>
                <a:gd name="T79" fmla="*/ 3247 h 242"/>
                <a:gd name="T80" fmla="*/ 23200 w 254"/>
                <a:gd name="T81" fmla="*/ 1082 h 242"/>
                <a:gd name="T82" fmla="*/ 19575 w 254"/>
                <a:gd name="T83" fmla="*/ 1082 h 242"/>
                <a:gd name="T84" fmla="*/ 14500 w 254"/>
                <a:gd name="T85" fmla="*/ 5051 h 242"/>
                <a:gd name="T86" fmla="*/ 14500 w 254"/>
                <a:gd name="T87" fmla="*/ 9020 h 242"/>
                <a:gd name="T88" fmla="*/ 16675 w 254"/>
                <a:gd name="T89" fmla="*/ 10824 h 242"/>
                <a:gd name="T90" fmla="*/ 31538 w 254"/>
                <a:gd name="T91" fmla="*/ 26699 h 242"/>
                <a:gd name="T92" fmla="*/ 36250 w 254"/>
                <a:gd name="T93" fmla="*/ 33193 h 242"/>
                <a:gd name="T94" fmla="*/ 37338 w 254"/>
                <a:gd name="T95" fmla="*/ 36080 h 242"/>
                <a:gd name="T96" fmla="*/ 36250 w 254"/>
                <a:gd name="T97" fmla="*/ 36080 h 242"/>
                <a:gd name="T98" fmla="*/ 22838 w 254"/>
                <a:gd name="T99" fmla="*/ 44739 h 2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4" h="242">
                  <a:moveTo>
                    <a:pt x="63" y="124"/>
                  </a:moveTo>
                  <a:cubicBezTo>
                    <a:pt x="58" y="126"/>
                    <a:pt x="50" y="132"/>
                    <a:pt x="46" y="134"/>
                  </a:cubicBezTo>
                  <a:lnTo>
                    <a:pt x="43" y="134"/>
                  </a:lnTo>
                  <a:lnTo>
                    <a:pt x="40" y="132"/>
                  </a:lnTo>
                  <a:cubicBezTo>
                    <a:pt x="35" y="126"/>
                    <a:pt x="30" y="124"/>
                    <a:pt x="24" y="118"/>
                  </a:cubicBezTo>
                  <a:cubicBezTo>
                    <a:pt x="22" y="116"/>
                    <a:pt x="16" y="115"/>
                    <a:pt x="14" y="118"/>
                  </a:cubicBezTo>
                  <a:cubicBezTo>
                    <a:pt x="11" y="120"/>
                    <a:pt x="8" y="121"/>
                    <a:pt x="6" y="124"/>
                  </a:cubicBezTo>
                  <a:cubicBezTo>
                    <a:pt x="3" y="126"/>
                    <a:pt x="0" y="129"/>
                    <a:pt x="3" y="132"/>
                  </a:cubicBezTo>
                  <a:cubicBezTo>
                    <a:pt x="3" y="134"/>
                    <a:pt x="6" y="134"/>
                    <a:pt x="6" y="137"/>
                  </a:cubicBezTo>
                  <a:cubicBezTo>
                    <a:pt x="16" y="157"/>
                    <a:pt x="23" y="176"/>
                    <a:pt x="34" y="196"/>
                  </a:cubicBezTo>
                  <a:cubicBezTo>
                    <a:pt x="34" y="199"/>
                    <a:pt x="37" y="199"/>
                    <a:pt x="37" y="202"/>
                  </a:cubicBezTo>
                  <a:cubicBezTo>
                    <a:pt x="39" y="204"/>
                    <a:pt x="39" y="204"/>
                    <a:pt x="42" y="204"/>
                  </a:cubicBezTo>
                  <a:cubicBezTo>
                    <a:pt x="47" y="204"/>
                    <a:pt x="50" y="202"/>
                    <a:pt x="53" y="196"/>
                  </a:cubicBezTo>
                  <a:cubicBezTo>
                    <a:pt x="55" y="194"/>
                    <a:pt x="55" y="188"/>
                    <a:pt x="55" y="183"/>
                  </a:cubicBezTo>
                  <a:lnTo>
                    <a:pt x="55" y="165"/>
                  </a:lnTo>
                  <a:lnTo>
                    <a:pt x="55" y="163"/>
                  </a:lnTo>
                  <a:cubicBezTo>
                    <a:pt x="73" y="155"/>
                    <a:pt x="94" y="145"/>
                    <a:pt x="112" y="137"/>
                  </a:cubicBezTo>
                  <a:lnTo>
                    <a:pt x="115" y="137"/>
                  </a:lnTo>
                  <a:cubicBezTo>
                    <a:pt x="115" y="140"/>
                    <a:pt x="117" y="142"/>
                    <a:pt x="117" y="145"/>
                  </a:cubicBezTo>
                  <a:cubicBezTo>
                    <a:pt x="120" y="150"/>
                    <a:pt x="123" y="158"/>
                    <a:pt x="123" y="163"/>
                  </a:cubicBezTo>
                  <a:cubicBezTo>
                    <a:pt x="125" y="180"/>
                    <a:pt x="128" y="202"/>
                    <a:pt x="130" y="219"/>
                  </a:cubicBezTo>
                  <a:cubicBezTo>
                    <a:pt x="130" y="225"/>
                    <a:pt x="130" y="230"/>
                    <a:pt x="133" y="233"/>
                  </a:cubicBezTo>
                  <a:cubicBezTo>
                    <a:pt x="133" y="238"/>
                    <a:pt x="138" y="241"/>
                    <a:pt x="144" y="241"/>
                  </a:cubicBezTo>
                  <a:lnTo>
                    <a:pt x="146" y="241"/>
                  </a:lnTo>
                  <a:cubicBezTo>
                    <a:pt x="152" y="238"/>
                    <a:pt x="157" y="235"/>
                    <a:pt x="162" y="230"/>
                  </a:cubicBezTo>
                  <a:cubicBezTo>
                    <a:pt x="165" y="225"/>
                    <a:pt x="165" y="222"/>
                    <a:pt x="165" y="217"/>
                  </a:cubicBezTo>
                  <a:cubicBezTo>
                    <a:pt x="168" y="191"/>
                    <a:pt x="170" y="164"/>
                    <a:pt x="173" y="136"/>
                  </a:cubicBezTo>
                  <a:cubicBezTo>
                    <a:pt x="173" y="126"/>
                    <a:pt x="176" y="118"/>
                    <a:pt x="176" y="108"/>
                  </a:cubicBezTo>
                  <a:cubicBezTo>
                    <a:pt x="176" y="103"/>
                    <a:pt x="178" y="100"/>
                    <a:pt x="184" y="97"/>
                  </a:cubicBezTo>
                  <a:cubicBezTo>
                    <a:pt x="197" y="89"/>
                    <a:pt x="209" y="84"/>
                    <a:pt x="222" y="77"/>
                  </a:cubicBezTo>
                  <a:cubicBezTo>
                    <a:pt x="228" y="74"/>
                    <a:pt x="236" y="69"/>
                    <a:pt x="240" y="64"/>
                  </a:cubicBezTo>
                  <a:cubicBezTo>
                    <a:pt x="243" y="61"/>
                    <a:pt x="248" y="55"/>
                    <a:pt x="251" y="50"/>
                  </a:cubicBezTo>
                  <a:cubicBezTo>
                    <a:pt x="253" y="44"/>
                    <a:pt x="253" y="40"/>
                    <a:pt x="251" y="37"/>
                  </a:cubicBezTo>
                  <a:cubicBezTo>
                    <a:pt x="248" y="34"/>
                    <a:pt x="245" y="34"/>
                    <a:pt x="240" y="32"/>
                  </a:cubicBezTo>
                  <a:cubicBezTo>
                    <a:pt x="232" y="32"/>
                    <a:pt x="224" y="32"/>
                    <a:pt x="217" y="37"/>
                  </a:cubicBezTo>
                  <a:cubicBezTo>
                    <a:pt x="209" y="40"/>
                    <a:pt x="201" y="45"/>
                    <a:pt x="192" y="50"/>
                  </a:cubicBezTo>
                  <a:cubicBezTo>
                    <a:pt x="184" y="56"/>
                    <a:pt x="176" y="58"/>
                    <a:pt x="169" y="64"/>
                  </a:cubicBezTo>
                  <a:cubicBezTo>
                    <a:pt x="166" y="66"/>
                    <a:pt x="161" y="66"/>
                    <a:pt x="158" y="64"/>
                  </a:cubicBezTo>
                  <a:cubicBezTo>
                    <a:pt x="155" y="64"/>
                    <a:pt x="155" y="61"/>
                    <a:pt x="153" y="61"/>
                  </a:cubicBezTo>
                  <a:cubicBezTo>
                    <a:pt x="127" y="43"/>
                    <a:pt x="98" y="25"/>
                    <a:pt x="72" y="9"/>
                  </a:cubicBezTo>
                  <a:cubicBezTo>
                    <a:pt x="69" y="6"/>
                    <a:pt x="67" y="5"/>
                    <a:pt x="64" y="3"/>
                  </a:cubicBezTo>
                  <a:cubicBezTo>
                    <a:pt x="61" y="0"/>
                    <a:pt x="56" y="1"/>
                    <a:pt x="54" y="3"/>
                  </a:cubicBezTo>
                  <a:cubicBezTo>
                    <a:pt x="48" y="6"/>
                    <a:pt x="43" y="9"/>
                    <a:pt x="40" y="14"/>
                  </a:cubicBezTo>
                  <a:cubicBezTo>
                    <a:pt x="38" y="17"/>
                    <a:pt x="38" y="19"/>
                    <a:pt x="40" y="25"/>
                  </a:cubicBezTo>
                  <a:cubicBezTo>
                    <a:pt x="40" y="27"/>
                    <a:pt x="43" y="27"/>
                    <a:pt x="46" y="30"/>
                  </a:cubicBezTo>
                  <a:cubicBezTo>
                    <a:pt x="59" y="46"/>
                    <a:pt x="74" y="58"/>
                    <a:pt x="87" y="74"/>
                  </a:cubicBezTo>
                  <a:cubicBezTo>
                    <a:pt x="92" y="80"/>
                    <a:pt x="98" y="85"/>
                    <a:pt x="100" y="92"/>
                  </a:cubicBezTo>
                  <a:cubicBezTo>
                    <a:pt x="103" y="95"/>
                    <a:pt x="103" y="97"/>
                    <a:pt x="103" y="100"/>
                  </a:cubicBezTo>
                  <a:lnTo>
                    <a:pt x="100" y="100"/>
                  </a:lnTo>
                  <a:cubicBezTo>
                    <a:pt x="87" y="108"/>
                    <a:pt x="74" y="116"/>
                    <a:pt x="63" y="124"/>
                  </a:cubicBez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0" name="Freeform 3">
              <a:extLst>
                <a:ext uri="{FF2B5EF4-FFF2-40B4-BE49-F238E27FC236}">
                  <a16:creationId xmlns:a16="http://schemas.microsoft.com/office/drawing/2014/main" id="{8DA91B79-54D2-4025-8C86-96FA27B448E3}"/>
                </a:ext>
              </a:extLst>
            </p:cNvPr>
            <p:cNvSpPr>
              <a:spLocks noChangeArrowheads="1"/>
            </p:cNvSpPr>
            <p:nvPr/>
          </p:nvSpPr>
          <p:spPr bwMode="auto">
            <a:xfrm>
              <a:off x="781090" y="-1509395"/>
              <a:ext cx="806450" cy="788988"/>
            </a:xfrm>
            <a:custGeom>
              <a:avLst/>
              <a:gdLst>
                <a:gd name="T0" fmla="*/ 654656 w 2242"/>
                <a:gd name="T1" fmla="*/ 166008 h 2191"/>
                <a:gd name="T2" fmla="*/ 143880 w 2242"/>
                <a:gd name="T3" fmla="*/ 1801 h 2191"/>
                <a:gd name="T4" fmla="*/ 77336 w 2242"/>
                <a:gd name="T5" fmla="*/ 194096 h 2191"/>
                <a:gd name="T6" fmla="*/ 2878 w 2242"/>
                <a:gd name="T7" fmla="*/ 263236 h 2191"/>
                <a:gd name="T8" fmla="*/ 2158 w 2242"/>
                <a:gd name="T9" fmla="*/ 275840 h 2191"/>
                <a:gd name="T10" fmla="*/ 461497 w 2242"/>
                <a:gd name="T11" fmla="*/ 788628 h 2191"/>
                <a:gd name="T12" fmla="*/ 685231 w 2242"/>
                <a:gd name="T13" fmla="*/ 593091 h 2191"/>
                <a:gd name="T14" fmla="*/ 685950 w 2242"/>
                <a:gd name="T15" fmla="*/ 580488 h 2191"/>
                <a:gd name="T16" fmla="*/ 702496 w 2242"/>
                <a:gd name="T17" fmla="*/ 507387 h 2191"/>
                <a:gd name="T18" fmla="*/ 714726 w 2242"/>
                <a:gd name="T19" fmla="*/ 501265 h 2191"/>
                <a:gd name="T20" fmla="*/ 803932 w 2242"/>
                <a:gd name="T21" fmla="*/ 217863 h 2191"/>
                <a:gd name="T22" fmla="*/ 153592 w 2242"/>
                <a:gd name="T23" fmla="*/ 21606 h 2191"/>
                <a:gd name="T24" fmla="*/ 556458 w 2242"/>
                <a:gd name="T25" fmla="*/ 435006 h 2191"/>
                <a:gd name="T26" fmla="*/ 514373 w 2242"/>
                <a:gd name="T27" fmla="*/ 370187 h 2191"/>
                <a:gd name="T28" fmla="*/ 526602 w 2242"/>
                <a:gd name="T29" fmla="*/ 364065 h 2191"/>
                <a:gd name="T30" fmla="*/ 471568 w 2242"/>
                <a:gd name="T31" fmla="*/ 335977 h 2191"/>
                <a:gd name="T32" fmla="*/ 428764 w 2242"/>
                <a:gd name="T33" fmla="*/ 289884 h 2191"/>
                <a:gd name="T34" fmla="*/ 533077 w 2242"/>
                <a:gd name="T35" fmla="*/ 323734 h 2191"/>
                <a:gd name="T36" fmla="*/ 536674 w 2242"/>
                <a:gd name="T37" fmla="*/ 305368 h 2191"/>
                <a:gd name="T38" fmla="*/ 405024 w 2242"/>
                <a:gd name="T39" fmla="*/ 262156 h 2191"/>
                <a:gd name="T40" fmla="*/ 545667 w 2242"/>
                <a:gd name="T41" fmla="*/ 275840 h 2191"/>
                <a:gd name="T42" fmla="*/ 557896 w 2242"/>
                <a:gd name="T43" fmla="*/ 269718 h 2191"/>
                <a:gd name="T44" fmla="*/ 342436 w 2242"/>
                <a:gd name="T45" fmla="*/ 188334 h 2191"/>
                <a:gd name="T46" fmla="*/ 299631 w 2242"/>
                <a:gd name="T47" fmla="*/ 142601 h 2191"/>
                <a:gd name="T48" fmla="*/ 564011 w 2242"/>
                <a:gd name="T49" fmla="*/ 228666 h 2191"/>
                <a:gd name="T50" fmla="*/ 567608 w 2242"/>
                <a:gd name="T51" fmla="*/ 209941 h 2191"/>
                <a:gd name="T52" fmla="*/ 233086 w 2242"/>
                <a:gd name="T53" fmla="*/ 70941 h 2191"/>
                <a:gd name="T54" fmla="*/ 195677 w 2242"/>
                <a:gd name="T55" fmla="*/ 91106 h 2191"/>
                <a:gd name="T56" fmla="*/ 166901 w 2242"/>
                <a:gd name="T57" fmla="*/ 91106 h 2191"/>
                <a:gd name="T58" fmla="*/ 178771 w 2242"/>
                <a:gd name="T59" fmla="*/ 105150 h 2191"/>
                <a:gd name="T60" fmla="*/ 153592 w 2242"/>
                <a:gd name="T61" fmla="*/ 21606 h 2191"/>
                <a:gd name="T62" fmla="*/ 564731 w 2242"/>
                <a:gd name="T63" fmla="*/ 472096 h 2191"/>
                <a:gd name="T64" fmla="*/ 23381 w 2242"/>
                <a:gd name="T65" fmla="*/ 270438 h 2191"/>
                <a:gd name="T66" fmla="*/ 462216 w 2242"/>
                <a:gd name="T67" fmla="*/ 766301 h 2191"/>
                <a:gd name="T68" fmla="*/ 578040 w 2242"/>
                <a:gd name="T69" fmla="*/ 486861 h 2191"/>
                <a:gd name="T70" fmla="*/ 462216 w 2242"/>
                <a:gd name="T71" fmla="*/ 766301 h 2191"/>
                <a:gd name="T72" fmla="*/ 573364 w 2242"/>
                <a:gd name="T73" fmla="*/ 445089 h 2191"/>
                <a:gd name="T74" fmla="*/ 784508 w 2242"/>
                <a:gd name="T75" fmla="*/ 228666 h 2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42" h="2191">
                  <a:moveTo>
                    <a:pt x="2219" y="593"/>
                  </a:moveTo>
                  <a:lnTo>
                    <a:pt x="1820" y="461"/>
                  </a:lnTo>
                  <a:lnTo>
                    <a:pt x="420" y="2"/>
                  </a:lnTo>
                  <a:cubicBezTo>
                    <a:pt x="412" y="0"/>
                    <a:pt x="407" y="0"/>
                    <a:pt x="400" y="5"/>
                  </a:cubicBezTo>
                  <a:cubicBezTo>
                    <a:pt x="395" y="8"/>
                    <a:pt x="389" y="13"/>
                    <a:pt x="387" y="21"/>
                  </a:cubicBezTo>
                  <a:lnTo>
                    <a:pt x="215" y="539"/>
                  </a:lnTo>
                  <a:lnTo>
                    <a:pt x="215" y="547"/>
                  </a:lnTo>
                  <a:lnTo>
                    <a:pt x="8" y="731"/>
                  </a:lnTo>
                  <a:cubicBezTo>
                    <a:pt x="3" y="736"/>
                    <a:pt x="0" y="742"/>
                    <a:pt x="0" y="749"/>
                  </a:cubicBezTo>
                  <a:cubicBezTo>
                    <a:pt x="0" y="757"/>
                    <a:pt x="3" y="762"/>
                    <a:pt x="6" y="766"/>
                  </a:cubicBezTo>
                  <a:lnTo>
                    <a:pt x="1265" y="2182"/>
                  </a:lnTo>
                  <a:cubicBezTo>
                    <a:pt x="1270" y="2187"/>
                    <a:pt x="1278" y="2190"/>
                    <a:pt x="1283" y="2190"/>
                  </a:cubicBezTo>
                  <a:cubicBezTo>
                    <a:pt x="1288" y="2190"/>
                    <a:pt x="1296" y="2187"/>
                    <a:pt x="1300" y="2182"/>
                  </a:cubicBezTo>
                  <a:lnTo>
                    <a:pt x="1905" y="1647"/>
                  </a:lnTo>
                  <a:cubicBezTo>
                    <a:pt x="1910" y="1642"/>
                    <a:pt x="1913" y="1637"/>
                    <a:pt x="1913" y="1630"/>
                  </a:cubicBezTo>
                  <a:cubicBezTo>
                    <a:pt x="1913" y="1623"/>
                    <a:pt x="1910" y="1616"/>
                    <a:pt x="1907" y="1612"/>
                  </a:cubicBezTo>
                  <a:lnTo>
                    <a:pt x="1632" y="1303"/>
                  </a:lnTo>
                  <a:lnTo>
                    <a:pt x="1953" y="1409"/>
                  </a:lnTo>
                  <a:lnTo>
                    <a:pt x="1961" y="1409"/>
                  </a:lnTo>
                  <a:cubicBezTo>
                    <a:pt x="1972" y="1409"/>
                    <a:pt x="1982" y="1401"/>
                    <a:pt x="1987" y="1392"/>
                  </a:cubicBezTo>
                  <a:lnTo>
                    <a:pt x="2238" y="625"/>
                  </a:lnTo>
                  <a:cubicBezTo>
                    <a:pt x="2241" y="617"/>
                    <a:pt x="2241" y="612"/>
                    <a:pt x="2235" y="605"/>
                  </a:cubicBezTo>
                  <a:cubicBezTo>
                    <a:pt x="2232" y="598"/>
                    <a:pt x="2227" y="596"/>
                    <a:pt x="2219" y="593"/>
                  </a:cubicBezTo>
                  <a:close/>
                  <a:moveTo>
                    <a:pt x="427" y="60"/>
                  </a:moveTo>
                  <a:lnTo>
                    <a:pt x="1778" y="503"/>
                  </a:lnTo>
                  <a:lnTo>
                    <a:pt x="1547" y="1208"/>
                  </a:lnTo>
                  <a:lnTo>
                    <a:pt x="1371" y="1008"/>
                  </a:lnTo>
                  <a:lnTo>
                    <a:pt x="1430" y="1028"/>
                  </a:lnTo>
                  <a:lnTo>
                    <a:pt x="1438" y="1028"/>
                  </a:lnTo>
                  <a:cubicBezTo>
                    <a:pt x="1449" y="1028"/>
                    <a:pt x="1459" y="1020"/>
                    <a:pt x="1464" y="1011"/>
                  </a:cubicBezTo>
                  <a:cubicBezTo>
                    <a:pt x="1469" y="997"/>
                    <a:pt x="1461" y="982"/>
                    <a:pt x="1448" y="977"/>
                  </a:cubicBezTo>
                  <a:lnTo>
                    <a:pt x="1311" y="933"/>
                  </a:lnTo>
                  <a:lnTo>
                    <a:pt x="1306" y="933"/>
                  </a:lnTo>
                  <a:lnTo>
                    <a:pt x="1192" y="805"/>
                  </a:lnTo>
                  <a:lnTo>
                    <a:pt x="1474" y="899"/>
                  </a:lnTo>
                  <a:lnTo>
                    <a:pt x="1482" y="899"/>
                  </a:lnTo>
                  <a:cubicBezTo>
                    <a:pt x="1492" y="899"/>
                    <a:pt x="1502" y="891"/>
                    <a:pt x="1507" y="881"/>
                  </a:cubicBezTo>
                  <a:cubicBezTo>
                    <a:pt x="1513" y="868"/>
                    <a:pt x="1505" y="853"/>
                    <a:pt x="1492" y="848"/>
                  </a:cubicBezTo>
                  <a:lnTo>
                    <a:pt x="1129" y="728"/>
                  </a:lnTo>
                  <a:lnTo>
                    <a:pt x="1126" y="728"/>
                  </a:lnTo>
                  <a:lnTo>
                    <a:pt x="1012" y="601"/>
                  </a:lnTo>
                  <a:lnTo>
                    <a:pt x="1517" y="766"/>
                  </a:lnTo>
                  <a:lnTo>
                    <a:pt x="1525" y="766"/>
                  </a:lnTo>
                  <a:cubicBezTo>
                    <a:pt x="1536" y="766"/>
                    <a:pt x="1545" y="758"/>
                    <a:pt x="1551" y="749"/>
                  </a:cubicBezTo>
                  <a:cubicBezTo>
                    <a:pt x="1556" y="735"/>
                    <a:pt x="1548" y="720"/>
                    <a:pt x="1535" y="715"/>
                  </a:cubicBezTo>
                  <a:lnTo>
                    <a:pt x="952" y="523"/>
                  </a:lnTo>
                  <a:lnTo>
                    <a:pt x="947" y="523"/>
                  </a:lnTo>
                  <a:lnTo>
                    <a:pt x="833" y="396"/>
                  </a:lnTo>
                  <a:lnTo>
                    <a:pt x="1561" y="635"/>
                  </a:lnTo>
                  <a:lnTo>
                    <a:pt x="1568" y="635"/>
                  </a:lnTo>
                  <a:cubicBezTo>
                    <a:pt x="1579" y="635"/>
                    <a:pt x="1589" y="627"/>
                    <a:pt x="1594" y="617"/>
                  </a:cubicBezTo>
                  <a:cubicBezTo>
                    <a:pt x="1599" y="604"/>
                    <a:pt x="1591" y="589"/>
                    <a:pt x="1578" y="583"/>
                  </a:cubicBezTo>
                  <a:lnTo>
                    <a:pt x="762" y="324"/>
                  </a:lnTo>
                  <a:lnTo>
                    <a:pt x="648" y="197"/>
                  </a:lnTo>
                  <a:cubicBezTo>
                    <a:pt x="637" y="186"/>
                    <a:pt x="622" y="184"/>
                    <a:pt x="611" y="194"/>
                  </a:cubicBezTo>
                  <a:lnTo>
                    <a:pt x="544" y="253"/>
                  </a:lnTo>
                  <a:lnTo>
                    <a:pt x="497" y="237"/>
                  </a:lnTo>
                  <a:cubicBezTo>
                    <a:pt x="484" y="232"/>
                    <a:pt x="469" y="239"/>
                    <a:pt x="464" y="253"/>
                  </a:cubicBezTo>
                  <a:cubicBezTo>
                    <a:pt x="458" y="266"/>
                    <a:pt x="466" y="282"/>
                    <a:pt x="480" y="287"/>
                  </a:cubicBezTo>
                  <a:lnTo>
                    <a:pt x="497" y="292"/>
                  </a:lnTo>
                  <a:lnTo>
                    <a:pt x="293" y="480"/>
                  </a:lnTo>
                  <a:lnTo>
                    <a:pt x="427" y="60"/>
                  </a:lnTo>
                  <a:close/>
                  <a:moveTo>
                    <a:pt x="627" y="249"/>
                  </a:moveTo>
                  <a:lnTo>
                    <a:pt x="1570" y="1311"/>
                  </a:lnTo>
                  <a:lnTo>
                    <a:pt x="1008" y="1814"/>
                  </a:lnTo>
                  <a:lnTo>
                    <a:pt x="65" y="751"/>
                  </a:lnTo>
                  <a:lnTo>
                    <a:pt x="627" y="249"/>
                  </a:lnTo>
                  <a:close/>
                  <a:moveTo>
                    <a:pt x="1285" y="2128"/>
                  </a:moveTo>
                  <a:lnTo>
                    <a:pt x="1042" y="1853"/>
                  </a:lnTo>
                  <a:lnTo>
                    <a:pt x="1607" y="1352"/>
                  </a:lnTo>
                  <a:lnTo>
                    <a:pt x="1851" y="1627"/>
                  </a:lnTo>
                  <a:lnTo>
                    <a:pt x="1285" y="2128"/>
                  </a:lnTo>
                  <a:close/>
                  <a:moveTo>
                    <a:pt x="1944" y="1350"/>
                  </a:moveTo>
                  <a:lnTo>
                    <a:pt x="1594" y="1236"/>
                  </a:lnTo>
                  <a:lnTo>
                    <a:pt x="1830" y="518"/>
                  </a:lnTo>
                  <a:lnTo>
                    <a:pt x="2181" y="635"/>
                  </a:lnTo>
                  <a:lnTo>
                    <a:pt x="1944" y="1350"/>
                  </a:lnTo>
                  <a:close/>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1" name="Freeform 4">
              <a:extLst>
                <a:ext uri="{FF2B5EF4-FFF2-40B4-BE49-F238E27FC236}">
                  <a16:creationId xmlns:a16="http://schemas.microsoft.com/office/drawing/2014/main" id="{2874AF5C-1838-4B8E-AB2E-EF9A9D537A63}"/>
                </a:ext>
              </a:extLst>
            </p:cNvPr>
            <p:cNvSpPr>
              <a:spLocks noChangeArrowheads="1"/>
            </p:cNvSpPr>
            <p:nvPr/>
          </p:nvSpPr>
          <p:spPr bwMode="auto">
            <a:xfrm>
              <a:off x="1398627" y="-1120457"/>
              <a:ext cx="84138" cy="39687"/>
            </a:xfrm>
            <a:custGeom>
              <a:avLst/>
              <a:gdLst>
                <a:gd name="T0" fmla="*/ 76228 w 234"/>
                <a:gd name="T1" fmla="*/ 21970 h 112"/>
                <a:gd name="T2" fmla="*/ 13663 w 234"/>
                <a:gd name="T3" fmla="*/ 1772 h 112"/>
                <a:gd name="T4" fmla="*/ 1798 w 234"/>
                <a:gd name="T5" fmla="*/ 7441 h 112"/>
                <a:gd name="T6" fmla="*/ 7551 w 234"/>
                <a:gd name="T7" fmla="*/ 19135 h 112"/>
                <a:gd name="T8" fmla="*/ 69755 w 234"/>
                <a:gd name="T9" fmla="*/ 39333 h 112"/>
                <a:gd name="T10" fmla="*/ 72632 w 234"/>
                <a:gd name="T11" fmla="*/ 39333 h 112"/>
                <a:gd name="T12" fmla="*/ 81981 w 234"/>
                <a:gd name="T13" fmla="*/ 32954 h 112"/>
                <a:gd name="T14" fmla="*/ 76228 w 234"/>
                <a:gd name="T15" fmla="*/ 21970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4" h="112">
                  <a:moveTo>
                    <a:pt x="212" y="62"/>
                  </a:moveTo>
                  <a:lnTo>
                    <a:pt x="38" y="5"/>
                  </a:lnTo>
                  <a:cubicBezTo>
                    <a:pt x="25" y="0"/>
                    <a:pt x="10" y="8"/>
                    <a:pt x="5" y="21"/>
                  </a:cubicBezTo>
                  <a:cubicBezTo>
                    <a:pt x="0" y="34"/>
                    <a:pt x="7" y="49"/>
                    <a:pt x="21" y="54"/>
                  </a:cubicBezTo>
                  <a:lnTo>
                    <a:pt x="194" y="111"/>
                  </a:lnTo>
                  <a:lnTo>
                    <a:pt x="202" y="111"/>
                  </a:lnTo>
                  <a:cubicBezTo>
                    <a:pt x="213" y="111"/>
                    <a:pt x="222" y="103"/>
                    <a:pt x="228" y="93"/>
                  </a:cubicBezTo>
                  <a:cubicBezTo>
                    <a:pt x="233" y="79"/>
                    <a:pt x="228" y="67"/>
                    <a:pt x="212" y="62"/>
                  </a:cubicBez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2" name="Freeform 5">
              <a:extLst>
                <a:ext uri="{FF2B5EF4-FFF2-40B4-BE49-F238E27FC236}">
                  <a16:creationId xmlns:a16="http://schemas.microsoft.com/office/drawing/2014/main" id="{BF745C77-E997-42F0-90D2-3CB88E445573}"/>
                </a:ext>
              </a:extLst>
            </p:cNvPr>
            <p:cNvSpPr>
              <a:spLocks noChangeArrowheads="1"/>
            </p:cNvSpPr>
            <p:nvPr/>
          </p:nvSpPr>
          <p:spPr bwMode="auto">
            <a:xfrm>
              <a:off x="1290677" y="-950595"/>
              <a:ext cx="95250" cy="92075"/>
            </a:xfrm>
            <a:custGeom>
              <a:avLst/>
              <a:gdLst>
                <a:gd name="T0" fmla="*/ 67469 w 264"/>
                <a:gd name="T1" fmla="*/ 39563 h 256"/>
                <a:gd name="T2" fmla="*/ 63500 w 264"/>
                <a:gd name="T3" fmla="*/ 37765 h 256"/>
                <a:gd name="T4" fmla="*/ 62778 w 264"/>
                <a:gd name="T5" fmla="*/ 35967 h 256"/>
                <a:gd name="T6" fmla="*/ 46903 w 264"/>
                <a:gd name="T7" fmla="*/ 5035 h 256"/>
                <a:gd name="T8" fmla="*/ 44739 w 264"/>
                <a:gd name="T9" fmla="*/ 2158 h 256"/>
                <a:gd name="T10" fmla="*/ 41852 w 264"/>
                <a:gd name="T11" fmla="*/ 0 h 256"/>
                <a:gd name="T12" fmla="*/ 35719 w 264"/>
                <a:gd name="T13" fmla="*/ 1079 h 256"/>
                <a:gd name="T14" fmla="*/ 33554 w 264"/>
                <a:gd name="T15" fmla="*/ 3956 h 256"/>
                <a:gd name="T16" fmla="*/ 33554 w 264"/>
                <a:gd name="T17" fmla="*/ 5755 h 256"/>
                <a:gd name="T18" fmla="*/ 38605 w 264"/>
                <a:gd name="T19" fmla="*/ 27335 h 256"/>
                <a:gd name="T20" fmla="*/ 39327 w 264"/>
                <a:gd name="T21" fmla="*/ 35607 h 256"/>
                <a:gd name="T22" fmla="*/ 38605 w 264"/>
                <a:gd name="T23" fmla="*/ 39204 h 256"/>
                <a:gd name="T24" fmla="*/ 37523 w 264"/>
                <a:gd name="T25" fmla="*/ 39204 h 256"/>
                <a:gd name="T26" fmla="*/ 22369 w 264"/>
                <a:gd name="T27" fmla="*/ 39204 h 256"/>
                <a:gd name="T28" fmla="*/ 15153 w 264"/>
                <a:gd name="T29" fmla="*/ 39204 h 256"/>
                <a:gd name="T30" fmla="*/ 14071 w 264"/>
                <a:gd name="T31" fmla="*/ 39204 h 256"/>
                <a:gd name="T32" fmla="*/ 13349 w 264"/>
                <a:gd name="T33" fmla="*/ 37405 h 256"/>
                <a:gd name="T34" fmla="*/ 10463 w 264"/>
                <a:gd name="T35" fmla="*/ 30931 h 256"/>
                <a:gd name="T36" fmla="*/ 7577 w 264"/>
                <a:gd name="T37" fmla="*/ 29133 h 256"/>
                <a:gd name="T38" fmla="*/ 3608 w 264"/>
                <a:gd name="T39" fmla="*/ 29133 h 256"/>
                <a:gd name="T40" fmla="*/ 1804 w 264"/>
                <a:gd name="T41" fmla="*/ 30931 h 256"/>
                <a:gd name="T42" fmla="*/ 1804 w 264"/>
                <a:gd name="T43" fmla="*/ 33089 h 256"/>
                <a:gd name="T44" fmla="*/ 0 w 264"/>
                <a:gd name="T45" fmla="*/ 56108 h 256"/>
                <a:gd name="T46" fmla="*/ 0 w 264"/>
                <a:gd name="T47" fmla="*/ 57907 h 256"/>
                <a:gd name="T48" fmla="*/ 722 w 264"/>
                <a:gd name="T49" fmla="*/ 60065 h 256"/>
                <a:gd name="T50" fmla="*/ 5412 w 264"/>
                <a:gd name="T51" fmla="*/ 60065 h 256"/>
                <a:gd name="T52" fmla="*/ 9381 w 264"/>
                <a:gd name="T53" fmla="*/ 56108 h 256"/>
                <a:gd name="T54" fmla="*/ 12267 w 264"/>
                <a:gd name="T55" fmla="*/ 50354 h 256"/>
                <a:gd name="T56" fmla="*/ 13349 w 264"/>
                <a:gd name="T57" fmla="*/ 50354 h 256"/>
                <a:gd name="T58" fmla="*/ 35719 w 264"/>
                <a:gd name="T59" fmla="*/ 52512 h 256"/>
                <a:gd name="T60" fmla="*/ 36440 w 264"/>
                <a:gd name="T61" fmla="*/ 52512 h 256"/>
                <a:gd name="T62" fmla="*/ 35719 w 264"/>
                <a:gd name="T63" fmla="*/ 55029 h 256"/>
                <a:gd name="T64" fmla="*/ 33554 w 264"/>
                <a:gd name="T65" fmla="*/ 61503 h 256"/>
                <a:gd name="T66" fmla="*/ 26338 w 264"/>
                <a:gd name="T67" fmla="*/ 81285 h 256"/>
                <a:gd name="T68" fmla="*/ 24534 w 264"/>
                <a:gd name="T69" fmla="*/ 85961 h 256"/>
                <a:gd name="T70" fmla="*/ 26338 w 264"/>
                <a:gd name="T71" fmla="*/ 89917 h 256"/>
                <a:gd name="T72" fmla="*/ 27420 w 264"/>
                <a:gd name="T73" fmla="*/ 90996 h 256"/>
                <a:gd name="T74" fmla="*/ 33554 w 264"/>
                <a:gd name="T75" fmla="*/ 89917 h 256"/>
                <a:gd name="T76" fmla="*/ 37523 w 264"/>
                <a:gd name="T77" fmla="*/ 85961 h 256"/>
                <a:gd name="T78" fmla="*/ 54480 w 264"/>
                <a:gd name="T79" fmla="*/ 62942 h 256"/>
                <a:gd name="T80" fmla="*/ 60253 w 264"/>
                <a:gd name="T81" fmla="*/ 54670 h 256"/>
                <a:gd name="T82" fmla="*/ 63861 w 264"/>
                <a:gd name="T83" fmla="*/ 52512 h 256"/>
                <a:gd name="T84" fmla="*/ 80097 w 264"/>
                <a:gd name="T85" fmla="*/ 53591 h 256"/>
                <a:gd name="T86" fmla="*/ 87313 w 264"/>
                <a:gd name="T87" fmla="*/ 52512 h 256"/>
                <a:gd name="T88" fmla="*/ 93085 w 264"/>
                <a:gd name="T89" fmla="*/ 50713 h 256"/>
                <a:gd name="T90" fmla="*/ 94889 w 264"/>
                <a:gd name="T91" fmla="*/ 46038 h 256"/>
                <a:gd name="T92" fmla="*/ 93085 w 264"/>
                <a:gd name="T93" fmla="*/ 43160 h 256"/>
                <a:gd name="T94" fmla="*/ 84787 w 264"/>
                <a:gd name="T95" fmla="*/ 40283 h 256"/>
                <a:gd name="T96" fmla="*/ 74685 w 264"/>
                <a:gd name="T97" fmla="*/ 39204 h 256"/>
                <a:gd name="T98" fmla="*/ 67469 w 264"/>
                <a:gd name="T99" fmla="*/ 39563 h 2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4" h="256">
                  <a:moveTo>
                    <a:pt x="187" y="110"/>
                  </a:moveTo>
                  <a:cubicBezTo>
                    <a:pt x="182" y="110"/>
                    <a:pt x="179" y="107"/>
                    <a:pt x="176" y="105"/>
                  </a:cubicBezTo>
                  <a:cubicBezTo>
                    <a:pt x="176" y="102"/>
                    <a:pt x="174" y="102"/>
                    <a:pt x="174" y="100"/>
                  </a:cubicBezTo>
                  <a:cubicBezTo>
                    <a:pt x="158" y="71"/>
                    <a:pt x="146" y="43"/>
                    <a:pt x="130" y="14"/>
                  </a:cubicBezTo>
                  <a:cubicBezTo>
                    <a:pt x="127" y="11"/>
                    <a:pt x="127" y="8"/>
                    <a:pt x="124" y="6"/>
                  </a:cubicBezTo>
                  <a:cubicBezTo>
                    <a:pt x="122" y="3"/>
                    <a:pt x="119" y="0"/>
                    <a:pt x="116" y="0"/>
                  </a:cubicBezTo>
                  <a:cubicBezTo>
                    <a:pt x="111" y="0"/>
                    <a:pt x="103" y="0"/>
                    <a:pt x="99" y="3"/>
                  </a:cubicBezTo>
                  <a:cubicBezTo>
                    <a:pt x="93" y="3"/>
                    <a:pt x="93" y="6"/>
                    <a:pt x="93" y="11"/>
                  </a:cubicBezTo>
                  <a:lnTo>
                    <a:pt x="93" y="16"/>
                  </a:lnTo>
                  <a:cubicBezTo>
                    <a:pt x="99" y="37"/>
                    <a:pt x="101" y="55"/>
                    <a:pt x="107" y="76"/>
                  </a:cubicBezTo>
                  <a:cubicBezTo>
                    <a:pt x="109" y="84"/>
                    <a:pt x="109" y="92"/>
                    <a:pt x="109" y="99"/>
                  </a:cubicBezTo>
                  <a:cubicBezTo>
                    <a:pt x="109" y="101"/>
                    <a:pt x="109" y="104"/>
                    <a:pt x="107" y="109"/>
                  </a:cubicBezTo>
                  <a:lnTo>
                    <a:pt x="104" y="109"/>
                  </a:lnTo>
                  <a:lnTo>
                    <a:pt x="62" y="109"/>
                  </a:lnTo>
                  <a:lnTo>
                    <a:pt x="42" y="109"/>
                  </a:lnTo>
                  <a:lnTo>
                    <a:pt x="39" y="109"/>
                  </a:lnTo>
                  <a:cubicBezTo>
                    <a:pt x="39" y="107"/>
                    <a:pt x="39" y="107"/>
                    <a:pt x="37" y="104"/>
                  </a:cubicBezTo>
                  <a:cubicBezTo>
                    <a:pt x="34" y="99"/>
                    <a:pt x="31" y="91"/>
                    <a:pt x="29" y="86"/>
                  </a:cubicBezTo>
                  <a:cubicBezTo>
                    <a:pt x="26" y="84"/>
                    <a:pt x="23" y="81"/>
                    <a:pt x="21" y="81"/>
                  </a:cubicBezTo>
                  <a:lnTo>
                    <a:pt x="10" y="81"/>
                  </a:lnTo>
                  <a:cubicBezTo>
                    <a:pt x="5" y="81"/>
                    <a:pt x="5" y="84"/>
                    <a:pt x="5" y="86"/>
                  </a:cubicBezTo>
                  <a:lnTo>
                    <a:pt x="5" y="92"/>
                  </a:lnTo>
                  <a:cubicBezTo>
                    <a:pt x="2" y="112"/>
                    <a:pt x="2" y="136"/>
                    <a:pt x="0" y="156"/>
                  </a:cubicBezTo>
                  <a:lnTo>
                    <a:pt x="0" y="161"/>
                  </a:lnTo>
                  <a:cubicBezTo>
                    <a:pt x="0" y="164"/>
                    <a:pt x="2" y="167"/>
                    <a:pt x="2" y="167"/>
                  </a:cubicBezTo>
                  <a:cubicBezTo>
                    <a:pt x="8" y="169"/>
                    <a:pt x="9" y="169"/>
                    <a:pt x="15" y="167"/>
                  </a:cubicBezTo>
                  <a:cubicBezTo>
                    <a:pt x="20" y="164"/>
                    <a:pt x="23" y="161"/>
                    <a:pt x="26" y="156"/>
                  </a:cubicBezTo>
                  <a:cubicBezTo>
                    <a:pt x="29" y="151"/>
                    <a:pt x="31" y="146"/>
                    <a:pt x="34" y="140"/>
                  </a:cubicBezTo>
                  <a:lnTo>
                    <a:pt x="37" y="140"/>
                  </a:lnTo>
                  <a:cubicBezTo>
                    <a:pt x="57" y="143"/>
                    <a:pt x="78" y="146"/>
                    <a:pt x="99" y="146"/>
                  </a:cubicBezTo>
                  <a:lnTo>
                    <a:pt x="101" y="146"/>
                  </a:lnTo>
                  <a:cubicBezTo>
                    <a:pt x="101" y="148"/>
                    <a:pt x="101" y="151"/>
                    <a:pt x="99" y="153"/>
                  </a:cubicBezTo>
                  <a:cubicBezTo>
                    <a:pt x="96" y="159"/>
                    <a:pt x="96" y="167"/>
                    <a:pt x="93" y="171"/>
                  </a:cubicBezTo>
                  <a:cubicBezTo>
                    <a:pt x="85" y="189"/>
                    <a:pt x="77" y="207"/>
                    <a:pt x="73" y="226"/>
                  </a:cubicBezTo>
                  <a:cubicBezTo>
                    <a:pt x="70" y="231"/>
                    <a:pt x="70" y="233"/>
                    <a:pt x="68" y="239"/>
                  </a:cubicBezTo>
                  <a:cubicBezTo>
                    <a:pt x="65" y="244"/>
                    <a:pt x="68" y="247"/>
                    <a:pt x="73" y="250"/>
                  </a:cubicBezTo>
                  <a:cubicBezTo>
                    <a:pt x="73" y="250"/>
                    <a:pt x="76" y="250"/>
                    <a:pt x="76" y="253"/>
                  </a:cubicBezTo>
                  <a:cubicBezTo>
                    <a:pt x="81" y="255"/>
                    <a:pt x="89" y="255"/>
                    <a:pt x="93" y="250"/>
                  </a:cubicBezTo>
                  <a:cubicBezTo>
                    <a:pt x="96" y="247"/>
                    <a:pt x="101" y="245"/>
                    <a:pt x="104" y="239"/>
                  </a:cubicBezTo>
                  <a:cubicBezTo>
                    <a:pt x="120" y="219"/>
                    <a:pt x="135" y="195"/>
                    <a:pt x="151" y="175"/>
                  </a:cubicBezTo>
                  <a:cubicBezTo>
                    <a:pt x="156" y="167"/>
                    <a:pt x="161" y="159"/>
                    <a:pt x="167" y="152"/>
                  </a:cubicBezTo>
                  <a:cubicBezTo>
                    <a:pt x="169" y="146"/>
                    <a:pt x="175" y="146"/>
                    <a:pt x="177" y="146"/>
                  </a:cubicBezTo>
                  <a:cubicBezTo>
                    <a:pt x="193" y="146"/>
                    <a:pt x="206" y="149"/>
                    <a:pt x="222" y="149"/>
                  </a:cubicBezTo>
                  <a:cubicBezTo>
                    <a:pt x="230" y="149"/>
                    <a:pt x="235" y="149"/>
                    <a:pt x="242" y="146"/>
                  </a:cubicBezTo>
                  <a:cubicBezTo>
                    <a:pt x="247" y="144"/>
                    <a:pt x="253" y="144"/>
                    <a:pt x="258" y="141"/>
                  </a:cubicBezTo>
                  <a:cubicBezTo>
                    <a:pt x="263" y="138"/>
                    <a:pt x="263" y="133"/>
                    <a:pt x="263" y="128"/>
                  </a:cubicBezTo>
                  <a:cubicBezTo>
                    <a:pt x="263" y="125"/>
                    <a:pt x="260" y="123"/>
                    <a:pt x="258" y="120"/>
                  </a:cubicBezTo>
                  <a:cubicBezTo>
                    <a:pt x="250" y="115"/>
                    <a:pt x="242" y="112"/>
                    <a:pt x="235" y="112"/>
                  </a:cubicBezTo>
                  <a:cubicBezTo>
                    <a:pt x="224" y="112"/>
                    <a:pt x="217" y="109"/>
                    <a:pt x="207" y="109"/>
                  </a:cubicBezTo>
                  <a:lnTo>
                    <a:pt x="187" y="110"/>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3" name="Freeform 7">
              <a:extLst>
                <a:ext uri="{FF2B5EF4-FFF2-40B4-BE49-F238E27FC236}">
                  <a16:creationId xmlns:a16="http://schemas.microsoft.com/office/drawing/2014/main" id="{4C327E65-37A3-4FAD-B403-9F4800BAD13A}"/>
                </a:ext>
              </a:extLst>
            </p:cNvPr>
            <p:cNvSpPr>
              <a:spLocks noChangeArrowheads="1"/>
            </p:cNvSpPr>
            <p:nvPr/>
          </p:nvSpPr>
          <p:spPr bwMode="auto">
            <a:xfrm>
              <a:off x="944602" y="-1320482"/>
              <a:ext cx="290513" cy="322262"/>
            </a:xfrm>
            <a:custGeom>
              <a:avLst/>
              <a:gdLst>
                <a:gd name="T0" fmla="*/ 272536 w 808"/>
                <a:gd name="T1" fmla="*/ 319021 h 895"/>
                <a:gd name="T2" fmla="*/ 279008 w 808"/>
                <a:gd name="T3" fmla="*/ 321902 h 895"/>
                <a:gd name="T4" fmla="*/ 285479 w 808"/>
                <a:gd name="T5" fmla="*/ 319021 h 895"/>
                <a:gd name="T6" fmla="*/ 286198 w 808"/>
                <a:gd name="T7" fmla="*/ 306059 h 895"/>
                <a:gd name="T8" fmla="*/ 17977 w 808"/>
                <a:gd name="T9" fmla="*/ 4681 h 895"/>
                <a:gd name="T10" fmla="*/ 5034 w 808"/>
                <a:gd name="T11" fmla="*/ 3961 h 895"/>
                <a:gd name="T12" fmla="*/ 3955 w 808"/>
                <a:gd name="T13" fmla="*/ 16923 h 895"/>
                <a:gd name="T14" fmla="*/ 272536 w 808"/>
                <a:gd name="T15" fmla="*/ 319021 h 8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8" h="895">
                  <a:moveTo>
                    <a:pt x="758" y="886"/>
                  </a:moveTo>
                  <a:cubicBezTo>
                    <a:pt x="764" y="892"/>
                    <a:pt x="772" y="894"/>
                    <a:pt x="776" y="894"/>
                  </a:cubicBezTo>
                  <a:cubicBezTo>
                    <a:pt x="781" y="894"/>
                    <a:pt x="789" y="892"/>
                    <a:pt x="794" y="886"/>
                  </a:cubicBezTo>
                  <a:cubicBezTo>
                    <a:pt x="804" y="876"/>
                    <a:pt x="807" y="861"/>
                    <a:pt x="796" y="850"/>
                  </a:cubicBezTo>
                  <a:lnTo>
                    <a:pt x="50" y="13"/>
                  </a:lnTo>
                  <a:cubicBezTo>
                    <a:pt x="39" y="3"/>
                    <a:pt x="24" y="0"/>
                    <a:pt x="14" y="11"/>
                  </a:cubicBezTo>
                  <a:cubicBezTo>
                    <a:pt x="3" y="21"/>
                    <a:pt x="0" y="36"/>
                    <a:pt x="11" y="47"/>
                  </a:cubicBezTo>
                  <a:lnTo>
                    <a:pt x="758" y="886"/>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4" name="Freeform 8">
              <a:extLst>
                <a:ext uri="{FF2B5EF4-FFF2-40B4-BE49-F238E27FC236}">
                  <a16:creationId xmlns:a16="http://schemas.microsoft.com/office/drawing/2014/main" id="{28C2EF2E-6620-413C-B230-37DF049ED888}"/>
                </a:ext>
              </a:extLst>
            </p:cNvPr>
            <p:cNvSpPr>
              <a:spLocks noChangeArrowheads="1"/>
            </p:cNvSpPr>
            <p:nvPr/>
          </p:nvSpPr>
          <p:spPr bwMode="auto">
            <a:xfrm>
              <a:off x="908090" y="-1288732"/>
              <a:ext cx="290512" cy="322262"/>
            </a:xfrm>
            <a:custGeom>
              <a:avLst/>
              <a:gdLst>
                <a:gd name="T0" fmla="*/ 272512 w 807"/>
                <a:gd name="T1" fmla="*/ 319381 h 895"/>
                <a:gd name="T2" fmla="*/ 278992 w 807"/>
                <a:gd name="T3" fmla="*/ 321902 h 895"/>
                <a:gd name="T4" fmla="*/ 285472 w 807"/>
                <a:gd name="T5" fmla="*/ 319381 h 895"/>
                <a:gd name="T6" fmla="*/ 286192 w 807"/>
                <a:gd name="T7" fmla="*/ 306059 h 895"/>
                <a:gd name="T8" fmla="*/ 18000 w 807"/>
                <a:gd name="T9" fmla="*/ 5041 h 895"/>
                <a:gd name="T10" fmla="*/ 5040 w 807"/>
                <a:gd name="T11" fmla="*/ 3961 h 895"/>
                <a:gd name="T12" fmla="*/ 3960 w 807"/>
                <a:gd name="T13" fmla="*/ 16923 h 895"/>
                <a:gd name="T14" fmla="*/ 272512 w 807"/>
                <a:gd name="T15" fmla="*/ 319381 h 8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7" h="895">
                  <a:moveTo>
                    <a:pt x="757" y="887"/>
                  </a:moveTo>
                  <a:cubicBezTo>
                    <a:pt x="763" y="892"/>
                    <a:pt x="771" y="894"/>
                    <a:pt x="775" y="894"/>
                  </a:cubicBezTo>
                  <a:cubicBezTo>
                    <a:pt x="780" y="894"/>
                    <a:pt x="788" y="892"/>
                    <a:pt x="793" y="887"/>
                  </a:cubicBezTo>
                  <a:cubicBezTo>
                    <a:pt x="803" y="876"/>
                    <a:pt x="806" y="861"/>
                    <a:pt x="795" y="850"/>
                  </a:cubicBezTo>
                  <a:lnTo>
                    <a:pt x="50" y="14"/>
                  </a:lnTo>
                  <a:cubicBezTo>
                    <a:pt x="39" y="3"/>
                    <a:pt x="24" y="0"/>
                    <a:pt x="14" y="11"/>
                  </a:cubicBezTo>
                  <a:cubicBezTo>
                    <a:pt x="3" y="21"/>
                    <a:pt x="0" y="37"/>
                    <a:pt x="11" y="47"/>
                  </a:cubicBezTo>
                  <a:lnTo>
                    <a:pt x="757" y="887"/>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5" name="Freeform 9">
              <a:extLst>
                <a:ext uri="{FF2B5EF4-FFF2-40B4-BE49-F238E27FC236}">
                  <a16:creationId xmlns:a16="http://schemas.microsoft.com/office/drawing/2014/main" id="{145E3685-1EA0-4CB3-9A9B-DE755621D1B6}"/>
                </a:ext>
              </a:extLst>
            </p:cNvPr>
            <p:cNvSpPr>
              <a:spLocks noChangeArrowheads="1"/>
            </p:cNvSpPr>
            <p:nvPr/>
          </p:nvSpPr>
          <p:spPr bwMode="auto">
            <a:xfrm>
              <a:off x="871577" y="-1255395"/>
              <a:ext cx="88900" cy="96838"/>
            </a:xfrm>
            <a:custGeom>
              <a:avLst/>
              <a:gdLst>
                <a:gd name="T0" fmla="*/ 17494 w 249"/>
                <a:gd name="T1" fmla="*/ 5040 h 269"/>
                <a:gd name="T2" fmla="*/ 4641 w 249"/>
                <a:gd name="T3" fmla="*/ 3960 h 269"/>
                <a:gd name="T4" fmla="*/ 3570 w 249"/>
                <a:gd name="T5" fmla="*/ 16920 h 269"/>
                <a:gd name="T6" fmla="*/ 71406 w 249"/>
                <a:gd name="T7" fmla="*/ 93598 h 269"/>
                <a:gd name="T8" fmla="*/ 77475 w 249"/>
                <a:gd name="T9" fmla="*/ 96478 h 269"/>
                <a:gd name="T10" fmla="*/ 83902 w 249"/>
                <a:gd name="T11" fmla="*/ 93598 h 269"/>
                <a:gd name="T12" fmla="*/ 84973 w 249"/>
                <a:gd name="T13" fmla="*/ 80278 h 269"/>
                <a:gd name="T14" fmla="*/ 17494 w 249"/>
                <a:gd name="T15" fmla="*/ 5040 h 2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9" h="269">
                  <a:moveTo>
                    <a:pt x="49" y="14"/>
                  </a:moveTo>
                  <a:cubicBezTo>
                    <a:pt x="39" y="3"/>
                    <a:pt x="24" y="0"/>
                    <a:pt x="13" y="11"/>
                  </a:cubicBezTo>
                  <a:cubicBezTo>
                    <a:pt x="2" y="22"/>
                    <a:pt x="0" y="37"/>
                    <a:pt x="10" y="47"/>
                  </a:cubicBezTo>
                  <a:lnTo>
                    <a:pt x="200" y="260"/>
                  </a:lnTo>
                  <a:cubicBezTo>
                    <a:pt x="205" y="265"/>
                    <a:pt x="213" y="268"/>
                    <a:pt x="217" y="268"/>
                  </a:cubicBezTo>
                  <a:cubicBezTo>
                    <a:pt x="223" y="268"/>
                    <a:pt x="231" y="265"/>
                    <a:pt x="235" y="260"/>
                  </a:cubicBezTo>
                  <a:cubicBezTo>
                    <a:pt x="246" y="249"/>
                    <a:pt x="248" y="234"/>
                    <a:pt x="238" y="223"/>
                  </a:cubicBezTo>
                  <a:lnTo>
                    <a:pt x="49" y="14"/>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6" name="Freeform 10">
              <a:extLst>
                <a:ext uri="{FF2B5EF4-FFF2-40B4-BE49-F238E27FC236}">
                  <a16:creationId xmlns:a16="http://schemas.microsoft.com/office/drawing/2014/main" id="{888B7B0F-C421-4369-B213-19F47439588B}"/>
                </a:ext>
              </a:extLst>
            </p:cNvPr>
            <p:cNvSpPr>
              <a:spLocks noChangeArrowheads="1"/>
            </p:cNvSpPr>
            <p:nvPr/>
          </p:nvSpPr>
          <p:spPr bwMode="auto">
            <a:xfrm>
              <a:off x="971590" y="-1142682"/>
              <a:ext cx="90487" cy="96837"/>
            </a:xfrm>
            <a:custGeom>
              <a:avLst/>
              <a:gdLst>
                <a:gd name="T0" fmla="*/ 18097 w 250"/>
                <a:gd name="T1" fmla="*/ 5040 h 269"/>
                <a:gd name="T2" fmla="*/ 5067 w 250"/>
                <a:gd name="T3" fmla="*/ 3960 h 269"/>
                <a:gd name="T4" fmla="*/ 3981 w 250"/>
                <a:gd name="T5" fmla="*/ 16919 h 269"/>
                <a:gd name="T6" fmla="*/ 72390 w 250"/>
                <a:gd name="T7" fmla="*/ 93597 h 269"/>
                <a:gd name="T8" fmla="*/ 78905 w 250"/>
                <a:gd name="T9" fmla="*/ 96477 h 269"/>
                <a:gd name="T10" fmla="*/ 85420 w 250"/>
                <a:gd name="T11" fmla="*/ 93597 h 269"/>
                <a:gd name="T12" fmla="*/ 86144 w 250"/>
                <a:gd name="T13" fmla="*/ 80278 h 269"/>
                <a:gd name="T14" fmla="*/ 18097 w 250"/>
                <a:gd name="T15" fmla="*/ 5040 h 2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0" h="269">
                  <a:moveTo>
                    <a:pt x="50" y="14"/>
                  </a:moveTo>
                  <a:cubicBezTo>
                    <a:pt x="39" y="3"/>
                    <a:pt x="24" y="0"/>
                    <a:pt x="14" y="11"/>
                  </a:cubicBezTo>
                  <a:cubicBezTo>
                    <a:pt x="3" y="22"/>
                    <a:pt x="0" y="37"/>
                    <a:pt x="11" y="47"/>
                  </a:cubicBezTo>
                  <a:lnTo>
                    <a:pt x="200" y="260"/>
                  </a:lnTo>
                  <a:cubicBezTo>
                    <a:pt x="206" y="265"/>
                    <a:pt x="213" y="268"/>
                    <a:pt x="218" y="268"/>
                  </a:cubicBezTo>
                  <a:cubicBezTo>
                    <a:pt x="223" y="268"/>
                    <a:pt x="231" y="265"/>
                    <a:pt x="236" y="260"/>
                  </a:cubicBezTo>
                  <a:cubicBezTo>
                    <a:pt x="246" y="249"/>
                    <a:pt x="249" y="234"/>
                    <a:pt x="238" y="223"/>
                  </a:cubicBezTo>
                  <a:lnTo>
                    <a:pt x="50" y="14"/>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7" name="Freeform 11">
              <a:extLst>
                <a:ext uri="{FF2B5EF4-FFF2-40B4-BE49-F238E27FC236}">
                  <a16:creationId xmlns:a16="http://schemas.microsoft.com/office/drawing/2014/main" id="{563152DE-C4DF-47D0-B41F-91794E9545E4}"/>
                </a:ext>
              </a:extLst>
            </p:cNvPr>
            <p:cNvSpPr>
              <a:spLocks noChangeArrowheads="1"/>
            </p:cNvSpPr>
            <p:nvPr/>
          </p:nvSpPr>
          <p:spPr bwMode="auto">
            <a:xfrm>
              <a:off x="1216065" y="-866457"/>
              <a:ext cx="65087" cy="68262"/>
            </a:xfrm>
            <a:custGeom>
              <a:avLst/>
              <a:gdLst>
                <a:gd name="T0" fmla="*/ 17817 w 179"/>
                <a:gd name="T1" fmla="*/ 4671 h 190"/>
                <a:gd name="T2" fmla="*/ 4727 w 179"/>
                <a:gd name="T3" fmla="*/ 3952 h 190"/>
                <a:gd name="T4" fmla="*/ 3636 w 179"/>
                <a:gd name="T5" fmla="*/ 16886 h 190"/>
                <a:gd name="T6" fmla="*/ 47270 w 179"/>
                <a:gd name="T7" fmla="*/ 65029 h 190"/>
                <a:gd name="T8" fmla="*/ 53451 w 179"/>
                <a:gd name="T9" fmla="*/ 67903 h 190"/>
                <a:gd name="T10" fmla="*/ 59996 w 179"/>
                <a:gd name="T11" fmla="*/ 65029 h 190"/>
                <a:gd name="T12" fmla="*/ 61087 w 179"/>
                <a:gd name="T13" fmla="*/ 52095 h 190"/>
                <a:gd name="T14" fmla="*/ 17817 w 179"/>
                <a:gd name="T15" fmla="*/ 4671 h 1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190">
                  <a:moveTo>
                    <a:pt x="49" y="13"/>
                  </a:moveTo>
                  <a:cubicBezTo>
                    <a:pt x="39" y="3"/>
                    <a:pt x="23" y="0"/>
                    <a:pt x="13" y="11"/>
                  </a:cubicBezTo>
                  <a:cubicBezTo>
                    <a:pt x="2" y="21"/>
                    <a:pt x="0" y="36"/>
                    <a:pt x="10" y="47"/>
                  </a:cubicBezTo>
                  <a:lnTo>
                    <a:pt x="130" y="181"/>
                  </a:lnTo>
                  <a:cubicBezTo>
                    <a:pt x="135" y="187"/>
                    <a:pt x="142" y="189"/>
                    <a:pt x="147" y="189"/>
                  </a:cubicBezTo>
                  <a:cubicBezTo>
                    <a:pt x="151" y="189"/>
                    <a:pt x="161" y="187"/>
                    <a:pt x="165" y="181"/>
                  </a:cubicBezTo>
                  <a:cubicBezTo>
                    <a:pt x="176" y="171"/>
                    <a:pt x="178" y="156"/>
                    <a:pt x="168" y="145"/>
                  </a:cubicBezTo>
                  <a:lnTo>
                    <a:pt x="49" y="13"/>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sp>
          <p:nvSpPr>
            <p:cNvPr id="138" name="Freeform 12">
              <a:extLst>
                <a:ext uri="{FF2B5EF4-FFF2-40B4-BE49-F238E27FC236}">
                  <a16:creationId xmlns:a16="http://schemas.microsoft.com/office/drawing/2014/main" id="{4D1D99A3-C9C5-4042-9FB1-BD0B6839A96F}"/>
                </a:ext>
              </a:extLst>
            </p:cNvPr>
            <p:cNvSpPr>
              <a:spLocks noChangeArrowheads="1"/>
            </p:cNvSpPr>
            <p:nvPr/>
          </p:nvSpPr>
          <p:spPr bwMode="auto">
            <a:xfrm>
              <a:off x="1071602" y="-1029970"/>
              <a:ext cx="90488" cy="96838"/>
            </a:xfrm>
            <a:custGeom>
              <a:avLst/>
              <a:gdLst>
                <a:gd name="T0" fmla="*/ 78952 w 251"/>
                <a:gd name="T1" fmla="*/ 96481 h 271"/>
                <a:gd name="T2" fmla="*/ 85080 w 251"/>
                <a:gd name="T3" fmla="*/ 93622 h 271"/>
                <a:gd name="T4" fmla="*/ 86162 w 251"/>
                <a:gd name="T5" fmla="*/ 80758 h 271"/>
                <a:gd name="T6" fmla="*/ 18025 w 251"/>
                <a:gd name="T7" fmla="*/ 5003 h 271"/>
                <a:gd name="T8" fmla="*/ 4687 w 251"/>
                <a:gd name="T9" fmla="*/ 3931 h 271"/>
                <a:gd name="T10" fmla="*/ 3966 w 251"/>
                <a:gd name="T11" fmla="*/ 16795 h 271"/>
                <a:gd name="T12" fmla="*/ 72102 w 251"/>
                <a:gd name="T13" fmla="*/ 92907 h 271"/>
                <a:gd name="T14" fmla="*/ 78952 w 251"/>
                <a:gd name="T15" fmla="*/ 96481 h 2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271">
                  <a:moveTo>
                    <a:pt x="219" y="270"/>
                  </a:moveTo>
                  <a:cubicBezTo>
                    <a:pt x="224" y="270"/>
                    <a:pt x="232" y="268"/>
                    <a:pt x="236" y="262"/>
                  </a:cubicBezTo>
                  <a:cubicBezTo>
                    <a:pt x="247" y="252"/>
                    <a:pt x="250" y="237"/>
                    <a:pt x="239" y="226"/>
                  </a:cubicBezTo>
                  <a:lnTo>
                    <a:pt x="50" y="14"/>
                  </a:lnTo>
                  <a:cubicBezTo>
                    <a:pt x="39" y="3"/>
                    <a:pt x="23" y="0"/>
                    <a:pt x="13" y="11"/>
                  </a:cubicBezTo>
                  <a:cubicBezTo>
                    <a:pt x="2" y="21"/>
                    <a:pt x="0" y="37"/>
                    <a:pt x="11" y="47"/>
                  </a:cubicBezTo>
                  <a:lnTo>
                    <a:pt x="200" y="260"/>
                  </a:lnTo>
                  <a:cubicBezTo>
                    <a:pt x="206" y="266"/>
                    <a:pt x="214" y="270"/>
                    <a:pt x="219" y="270"/>
                  </a:cubicBez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sz="1350" dirty="0">
                <a:latin typeface="Calibri" panose="020F0502020204030204"/>
              </a:endParaRPr>
            </a:p>
          </p:txBody>
        </p:sp>
      </p:grpSp>
      <p:sp>
        <p:nvSpPr>
          <p:cNvPr id="139" name="Freeform 11">
            <a:extLst>
              <a:ext uri="{FF2B5EF4-FFF2-40B4-BE49-F238E27FC236}">
                <a16:creationId xmlns:a16="http://schemas.microsoft.com/office/drawing/2014/main" id="{AFB42250-74FC-418B-8FED-ACC9B577C2E5}"/>
              </a:ext>
            </a:extLst>
          </p:cNvPr>
          <p:cNvSpPr>
            <a:spLocks noChangeAspect="1" noEditPoints="1"/>
          </p:cNvSpPr>
          <p:nvPr/>
        </p:nvSpPr>
        <p:spPr bwMode="auto">
          <a:xfrm>
            <a:off x="6563539" y="1846828"/>
            <a:ext cx="507317" cy="419728"/>
          </a:xfrm>
          <a:custGeom>
            <a:avLst/>
            <a:gdLst>
              <a:gd name="T0" fmla="*/ 595 w 678"/>
              <a:gd name="T1" fmla="*/ 217 h 560"/>
              <a:gd name="T2" fmla="*/ 529 w 678"/>
              <a:gd name="T3" fmla="*/ 212 h 560"/>
              <a:gd name="T4" fmla="*/ 626 w 678"/>
              <a:gd name="T5" fmla="*/ 173 h 560"/>
              <a:gd name="T6" fmla="*/ 557 w 678"/>
              <a:gd name="T7" fmla="*/ 74 h 560"/>
              <a:gd name="T8" fmla="*/ 106 w 678"/>
              <a:gd name="T9" fmla="*/ 209 h 560"/>
              <a:gd name="T10" fmla="*/ 116 w 678"/>
              <a:gd name="T11" fmla="*/ 351 h 560"/>
              <a:gd name="T12" fmla="*/ 23 w 678"/>
              <a:gd name="T13" fmla="*/ 329 h 560"/>
              <a:gd name="T14" fmla="*/ 62 w 678"/>
              <a:gd name="T15" fmla="*/ 527 h 560"/>
              <a:gd name="T16" fmla="*/ 112 w 678"/>
              <a:gd name="T17" fmla="*/ 505 h 560"/>
              <a:gd name="T18" fmla="*/ 572 w 678"/>
              <a:gd name="T19" fmla="*/ 427 h 560"/>
              <a:gd name="T20" fmla="*/ 478 w 678"/>
              <a:gd name="T21" fmla="*/ 386 h 560"/>
              <a:gd name="T22" fmla="*/ 556 w 678"/>
              <a:gd name="T23" fmla="*/ 301 h 560"/>
              <a:gd name="T24" fmla="*/ 676 w 678"/>
              <a:gd name="T25" fmla="*/ 244 h 560"/>
              <a:gd name="T26" fmla="*/ 461 w 678"/>
              <a:gd name="T27" fmla="*/ 347 h 560"/>
              <a:gd name="T28" fmla="*/ 219 w 678"/>
              <a:gd name="T29" fmla="*/ 119 h 560"/>
              <a:gd name="T30" fmla="*/ 495 w 678"/>
              <a:gd name="T31" fmla="*/ 219 h 560"/>
              <a:gd name="T32" fmla="*/ 414 w 678"/>
              <a:gd name="T33" fmla="*/ 309 h 560"/>
              <a:gd name="T34" fmla="*/ 325 w 678"/>
              <a:gd name="T35" fmla="*/ 293 h 560"/>
              <a:gd name="T36" fmla="*/ 310 w 678"/>
              <a:gd name="T37" fmla="*/ 293 h 560"/>
              <a:gd name="T38" fmla="*/ 310 w 678"/>
              <a:gd name="T39" fmla="*/ 293 h 560"/>
              <a:gd name="T40" fmla="*/ 415 w 678"/>
              <a:gd name="T41" fmla="*/ 205 h 560"/>
              <a:gd name="T42" fmla="*/ 397 w 678"/>
              <a:gd name="T43" fmla="*/ 110 h 560"/>
              <a:gd name="T44" fmla="*/ 310 w 678"/>
              <a:gd name="T45" fmla="*/ 21 h 560"/>
              <a:gd name="T46" fmla="*/ 219 w 678"/>
              <a:gd name="T47" fmla="*/ 205 h 560"/>
              <a:gd name="T48" fmla="*/ 220 w 678"/>
              <a:gd name="T49" fmla="*/ 308 h 560"/>
              <a:gd name="T50" fmla="*/ 225 w 678"/>
              <a:gd name="T51" fmla="*/ 322 h 560"/>
              <a:gd name="T52" fmla="*/ 259 w 678"/>
              <a:gd name="T53" fmla="*/ 358 h 560"/>
              <a:gd name="T54" fmla="*/ 310 w 678"/>
              <a:gd name="T55" fmla="*/ 377 h 560"/>
              <a:gd name="T56" fmla="*/ 325 w 678"/>
              <a:gd name="T57" fmla="*/ 307 h 560"/>
              <a:gd name="T58" fmla="*/ 325 w 678"/>
              <a:gd name="T59" fmla="*/ 307 h 560"/>
              <a:gd name="T60" fmla="*/ 490 w 678"/>
              <a:gd name="T61" fmla="*/ 277 h 560"/>
              <a:gd name="T62" fmla="*/ 615 w 678"/>
              <a:gd name="T63" fmla="*/ 53 h 560"/>
              <a:gd name="T64" fmla="*/ 591 w 678"/>
              <a:gd name="T65" fmla="*/ 125 h 560"/>
              <a:gd name="T66" fmla="*/ 505 w 678"/>
              <a:gd name="T67" fmla="*/ 146 h 560"/>
              <a:gd name="T68" fmla="*/ 429 w 678"/>
              <a:gd name="T69" fmla="*/ 205 h 560"/>
              <a:gd name="T70" fmla="*/ 491 w 678"/>
              <a:gd name="T71" fmla="*/ 146 h 560"/>
              <a:gd name="T72" fmla="*/ 343 w 678"/>
              <a:gd name="T73" fmla="*/ 16 h 560"/>
              <a:gd name="T74" fmla="*/ 171 w 678"/>
              <a:gd name="T75" fmla="*/ 80 h 560"/>
              <a:gd name="T76" fmla="*/ 23 w 678"/>
              <a:gd name="T77" fmla="*/ 513 h 560"/>
              <a:gd name="T78" fmla="*/ 62 w 678"/>
              <a:gd name="T79" fmla="*/ 343 h 560"/>
              <a:gd name="T80" fmla="*/ 573 w 678"/>
              <a:gd name="T81" fmla="*/ 377 h 560"/>
              <a:gd name="T82" fmla="*/ 301 w 678"/>
              <a:gd name="T83" fmla="*/ 542 h 560"/>
              <a:gd name="T84" fmla="*/ 85 w 678"/>
              <a:gd name="T85" fmla="*/ 373 h 560"/>
              <a:gd name="T86" fmla="*/ 304 w 678"/>
              <a:gd name="T87" fmla="*/ 391 h 560"/>
              <a:gd name="T88" fmla="*/ 250 w 678"/>
              <a:gd name="T89" fmla="*/ 438 h 560"/>
              <a:gd name="T90" fmla="*/ 454 w 678"/>
              <a:gd name="T91" fmla="*/ 416 h 560"/>
              <a:gd name="T92" fmla="*/ 464 w 678"/>
              <a:gd name="T93" fmla="*/ 364 h 560"/>
              <a:gd name="T94" fmla="*/ 482 w 678"/>
              <a:gd name="T95" fmla="*/ 321 h 560"/>
              <a:gd name="T96" fmla="*/ 603 w 678"/>
              <a:gd name="T97" fmla="*/ 302 h 560"/>
              <a:gd name="T98" fmla="*/ 606 w 678"/>
              <a:gd name="T99" fmla="*/ 269 h 560"/>
              <a:gd name="T100" fmla="*/ 587 w 678"/>
              <a:gd name="T101" fmla="*/ 231 h 560"/>
              <a:gd name="T102" fmla="*/ 659 w 678"/>
              <a:gd name="T103" fmla="*/ 25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8" h="560">
                <a:moveTo>
                  <a:pt x="676" y="244"/>
                </a:moveTo>
                <a:cubicBezTo>
                  <a:pt x="675" y="242"/>
                  <a:pt x="672" y="241"/>
                  <a:pt x="670" y="241"/>
                </a:cubicBezTo>
                <a:cubicBezTo>
                  <a:pt x="649" y="245"/>
                  <a:pt x="639" y="239"/>
                  <a:pt x="627" y="231"/>
                </a:cubicBezTo>
                <a:cubicBezTo>
                  <a:pt x="618" y="226"/>
                  <a:pt x="609" y="220"/>
                  <a:pt x="595" y="217"/>
                </a:cubicBezTo>
                <a:cubicBezTo>
                  <a:pt x="582" y="215"/>
                  <a:pt x="568" y="219"/>
                  <a:pt x="556" y="229"/>
                </a:cubicBezTo>
                <a:cubicBezTo>
                  <a:pt x="547" y="237"/>
                  <a:pt x="541" y="247"/>
                  <a:pt x="539" y="257"/>
                </a:cubicBezTo>
                <a:cubicBezTo>
                  <a:pt x="534" y="258"/>
                  <a:pt x="529" y="260"/>
                  <a:pt x="523" y="262"/>
                </a:cubicBezTo>
                <a:cubicBezTo>
                  <a:pt x="527" y="245"/>
                  <a:pt x="529" y="229"/>
                  <a:pt x="529" y="212"/>
                </a:cubicBezTo>
                <a:cubicBezTo>
                  <a:pt x="529" y="209"/>
                  <a:pt x="529" y="207"/>
                  <a:pt x="529" y="205"/>
                </a:cubicBezTo>
                <a:cubicBezTo>
                  <a:pt x="538" y="209"/>
                  <a:pt x="548" y="211"/>
                  <a:pt x="558" y="211"/>
                </a:cubicBezTo>
                <a:cubicBezTo>
                  <a:pt x="561" y="211"/>
                  <a:pt x="564" y="211"/>
                  <a:pt x="567" y="211"/>
                </a:cubicBezTo>
                <a:cubicBezTo>
                  <a:pt x="589" y="208"/>
                  <a:pt x="610" y="195"/>
                  <a:pt x="626" y="173"/>
                </a:cubicBezTo>
                <a:cubicBezTo>
                  <a:pt x="666" y="118"/>
                  <a:pt x="624" y="38"/>
                  <a:pt x="623" y="35"/>
                </a:cubicBezTo>
                <a:cubicBezTo>
                  <a:pt x="621" y="33"/>
                  <a:pt x="619" y="31"/>
                  <a:pt x="617" y="31"/>
                </a:cubicBezTo>
                <a:cubicBezTo>
                  <a:pt x="614" y="31"/>
                  <a:pt x="612" y="32"/>
                  <a:pt x="610" y="35"/>
                </a:cubicBezTo>
                <a:cubicBezTo>
                  <a:pt x="594" y="62"/>
                  <a:pt x="577" y="67"/>
                  <a:pt x="557" y="74"/>
                </a:cubicBezTo>
                <a:cubicBezTo>
                  <a:pt x="543" y="78"/>
                  <a:pt x="528" y="83"/>
                  <a:pt x="513" y="95"/>
                </a:cubicBezTo>
                <a:cubicBezTo>
                  <a:pt x="509" y="98"/>
                  <a:pt x="505" y="103"/>
                  <a:pt x="502" y="108"/>
                </a:cubicBezTo>
                <a:cubicBezTo>
                  <a:pt x="464" y="41"/>
                  <a:pt x="395" y="0"/>
                  <a:pt x="317" y="0"/>
                </a:cubicBezTo>
                <a:cubicBezTo>
                  <a:pt x="202" y="0"/>
                  <a:pt x="108" y="93"/>
                  <a:pt x="106" y="209"/>
                </a:cubicBezTo>
                <a:cubicBezTo>
                  <a:pt x="106" y="210"/>
                  <a:pt x="105" y="211"/>
                  <a:pt x="105" y="212"/>
                </a:cubicBezTo>
                <a:cubicBezTo>
                  <a:pt x="105" y="213"/>
                  <a:pt x="106" y="214"/>
                  <a:pt x="106" y="215"/>
                </a:cubicBezTo>
                <a:cubicBezTo>
                  <a:pt x="107" y="261"/>
                  <a:pt x="123" y="306"/>
                  <a:pt x="151" y="342"/>
                </a:cubicBezTo>
                <a:cubicBezTo>
                  <a:pt x="136" y="344"/>
                  <a:pt x="126" y="348"/>
                  <a:pt x="116" y="351"/>
                </a:cubicBezTo>
                <a:cubicBezTo>
                  <a:pt x="107" y="355"/>
                  <a:pt x="98" y="358"/>
                  <a:pt x="85" y="359"/>
                </a:cubicBezTo>
                <a:cubicBezTo>
                  <a:pt x="85" y="352"/>
                  <a:pt x="85" y="352"/>
                  <a:pt x="85" y="352"/>
                </a:cubicBezTo>
                <a:cubicBezTo>
                  <a:pt x="85" y="339"/>
                  <a:pt x="74" y="329"/>
                  <a:pt x="62" y="329"/>
                </a:cubicBezTo>
                <a:cubicBezTo>
                  <a:pt x="23" y="329"/>
                  <a:pt x="23" y="329"/>
                  <a:pt x="23" y="329"/>
                </a:cubicBezTo>
                <a:cubicBezTo>
                  <a:pt x="10" y="329"/>
                  <a:pt x="0" y="339"/>
                  <a:pt x="0" y="352"/>
                </a:cubicBezTo>
                <a:cubicBezTo>
                  <a:pt x="0" y="504"/>
                  <a:pt x="0" y="504"/>
                  <a:pt x="0" y="504"/>
                </a:cubicBezTo>
                <a:cubicBezTo>
                  <a:pt x="0" y="517"/>
                  <a:pt x="10" y="527"/>
                  <a:pt x="23" y="527"/>
                </a:cubicBezTo>
                <a:cubicBezTo>
                  <a:pt x="62" y="527"/>
                  <a:pt x="62" y="527"/>
                  <a:pt x="62" y="527"/>
                </a:cubicBezTo>
                <a:cubicBezTo>
                  <a:pt x="74" y="527"/>
                  <a:pt x="85" y="517"/>
                  <a:pt x="85" y="504"/>
                </a:cubicBezTo>
                <a:cubicBezTo>
                  <a:pt x="85" y="503"/>
                  <a:pt x="85" y="503"/>
                  <a:pt x="85" y="503"/>
                </a:cubicBezTo>
                <a:cubicBezTo>
                  <a:pt x="101" y="503"/>
                  <a:pt x="101" y="503"/>
                  <a:pt x="101" y="503"/>
                </a:cubicBezTo>
                <a:cubicBezTo>
                  <a:pt x="105" y="503"/>
                  <a:pt x="108" y="504"/>
                  <a:pt x="112" y="505"/>
                </a:cubicBezTo>
                <a:cubicBezTo>
                  <a:pt x="297" y="556"/>
                  <a:pt x="297" y="556"/>
                  <a:pt x="297" y="556"/>
                </a:cubicBezTo>
                <a:cubicBezTo>
                  <a:pt x="307" y="559"/>
                  <a:pt x="318" y="560"/>
                  <a:pt x="329" y="560"/>
                </a:cubicBezTo>
                <a:cubicBezTo>
                  <a:pt x="351" y="560"/>
                  <a:pt x="373" y="554"/>
                  <a:pt x="393" y="541"/>
                </a:cubicBezTo>
                <a:cubicBezTo>
                  <a:pt x="572" y="427"/>
                  <a:pt x="572" y="427"/>
                  <a:pt x="572" y="427"/>
                </a:cubicBezTo>
                <a:cubicBezTo>
                  <a:pt x="582" y="421"/>
                  <a:pt x="588" y="412"/>
                  <a:pt x="590" y="401"/>
                </a:cubicBezTo>
                <a:cubicBezTo>
                  <a:pt x="593" y="390"/>
                  <a:pt x="590" y="379"/>
                  <a:pt x="584" y="370"/>
                </a:cubicBezTo>
                <a:cubicBezTo>
                  <a:pt x="572" y="350"/>
                  <a:pt x="546" y="345"/>
                  <a:pt x="527" y="357"/>
                </a:cubicBezTo>
                <a:cubicBezTo>
                  <a:pt x="478" y="386"/>
                  <a:pt x="478" y="386"/>
                  <a:pt x="478" y="386"/>
                </a:cubicBezTo>
                <a:cubicBezTo>
                  <a:pt x="478" y="373"/>
                  <a:pt x="478" y="360"/>
                  <a:pt x="479" y="348"/>
                </a:cubicBezTo>
                <a:cubicBezTo>
                  <a:pt x="497" y="328"/>
                  <a:pt x="510" y="304"/>
                  <a:pt x="518" y="279"/>
                </a:cubicBezTo>
                <a:cubicBezTo>
                  <a:pt x="526" y="275"/>
                  <a:pt x="533" y="273"/>
                  <a:pt x="540" y="272"/>
                </a:cubicBezTo>
                <a:cubicBezTo>
                  <a:pt x="542" y="283"/>
                  <a:pt x="548" y="294"/>
                  <a:pt x="556" y="301"/>
                </a:cubicBezTo>
                <a:cubicBezTo>
                  <a:pt x="564" y="308"/>
                  <a:pt x="577" y="316"/>
                  <a:pt x="598" y="316"/>
                </a:cubicBezTo>
                <a:cubicBezTo>
                  <a:pt x="600" y="316"/>
                  <a:pt x="602" y="316"/>
                  <a:pt x="604" y="316"/>
                </a:cubicBezTo>
                <a:cubicBezTo>
                  <a:pt x="653" y="312"/>
                  <a:pt x="676" y="253"/>
                  <a:pt x="677" y="251"/>
                </a:cubicBezTo>
                <a:cubicBezTo>
                  <a:pt x="678" y="248"/>
                  <a:pt x="678" y="246"/>
                  <a:pt x="676" y="244"/>
                </a:cubicBezTo>
                <a:close/>
                <a:moveTo>
                  <a:pt x="411" y="377"/>
                </a:moveTo>
                <a:cubicBezTo>
                  <a:pt x="378" y="377"/>
                  <a:pt x="378" y="377"/>
                  <a:pt x="378" y="377"/>
                </a:cubicBezTo>
                <a:cubicBezTo>
                  <a:pt x="390" y="361"/>
                  <a:pt x="401" y="343"/>
                  <a:pt x="409" y="322"/>
                </a:cubicBezTo>
                <a:cubicBezTo>
                  <a:pt x="428" y="328"/>
                  <a:pt x="446" y="337"/>
                  <a:pt x="461" y="347"/>
                </a:cubicBezTo>
                <a:cubicBezTo>
                  <a:pt x="450" y="359"/>
                  <a:pt x="438" y="369"/>
                  <a:pt x="424" y="378"/>
                </a:cubicBezTo>
                <a:cubicBezTo>
                  <a:pt x="420" y="377"/>
                  <a:pt x="415" y="377"/>
                  <a:pt x="411" y="377"/>
                </a:cubicBezTo>
                <a:close/>
                <a:moveTo>
                  <a:pt x="162" y="91"/>
                </a:moveTo>
                <a:cubicBezTo>
                  <a:pt x="178" y="103"/>
                  <a:pt x="197" y="112"/>
                  <a:pt x="219" y="119"/>
                </a:cubicBezTo>
                <a:cubicBezTo>
                  <a:pt x="210" y="145"/>
                  <a:pt x="205" y="174"/>
                  <a:pt x="205" y="205"/>
                </a:cubicBezTo>
                <a:cubicBezTo>
                  <a:pt x="120" y="205"/>
                  <a:pt x="120" y="205"/>
                  <a:pt x="120" y="205"/>
                </a:cubicBezTo>
                <a:cubicBezTo>
                  <a:pt x="122" y="162"/>
                  <a:pt x="137" y="123"/>
                  <a:pt x="162" y="91"/>
                </a:cubicBezTo>
                <a:close/>
                <a:moveTo>
                  <a:pt x="495" y="219"/>
                </a:moveTo>
                <a:cubicBezTo>
                  <a:pt x="486" y="240"/>
                  <a:pt x="478" y="263"/>
                  <a:pt x="473" y="290"/>
                </a:cubicBezTo>
                <a:cubicBezTo>
                  <a:pt x="472" y="291"/>
                  <a:pt x="472" y="292"/>
                  <a:pt x="472" y="293"/>
                </a:cubicBezTo>
                <a:cubicBezTo>
                  <a:pt x="470" y="306"/>
                  <a:pt x="468" y="319"/>
                  <a:pt x="466" y="334"/>
                </a:cubicBezTo>
                <a:cubicBezTo>
                  <a:pt x="451" y="324"/>
                  <a:pt x="433" y="315"/>
                  <a:pt x="414" y="309"/>
                </a:cubicBezTo>
                <a:cubicBezTo>
                  <a:pt x="423" y="281"/>
                  <a:pt x="428" y="251"/>
                  <a:pt x="429" y="219"/>
                </a:cubicBezTo>
                <a:lnTo>
                  <a:pt x="495" y="219"/>
                </a:lnTo>
                <a:close/>
                <a:moveTo>
                  <a:pt x="401" y="304"/>
                </a:moveTo>
                <a:cubicBezTo>
                  <a:pt x="377" y="297"/>
                  <a:pt x="351" y="294"/>
                  <a:pt x="325" y="293"/>
                </a:cubicBezTo>
                <a:cubicBezTo>
                  <a:pt x="325" y="219"/>
                  <a:pt x="325" y="219"/>
                  <a:pt x="325" y="219"/>
                </a:cubicBezTo>
                <a:cubicBezTo>
                  <a:pt x="415" y="219"/>
                  <a:pt x="415" y="219"/>
                  <a:pt x="415" y="219"/>
                </a:cubicBezTo>
                <a:cubicBezTo>
                  <a:pt x="414" y="249"/>
                  <a:pt x="409" y="278"/>
                  <a:pt x="401" y="304"/>
                </a:cubicBezTo>
                <a:close/>
                <a:moveTo>
                  <a:pt x="310" y="293"/>
                </a:moveTo>
                <a:cubicBezTo>
                  <a:pt x="284" y="293"/>
                  <a:pt x="258" y="297"/>
                  <a:pt x="233" y="304"/>
                </a:cubicBezTo>
                <a:cubicBezTo>
                  <a:pt x="225" y="278"/>
                  <a:pt x="220" y="249"/>
                  <a:pt x="219" y="219"/>
                </a:cubicBezTo>
                <a:cubicBezTo>
                  <a:pt x="310" y="219"/>
                  <a:pt x="310" y="219"/>
                  <a:pt x="310" y="219"/>
                </a:cubicBezTo>
                <a:lnTo>
                  <a:pt x="310" y="293"/>
                </a:lnTo>
                <a:close/>
                <a:moveTo>
                  <a:pt x="325" y="205"/>
                </a:moveTo>
                <a:cubicBezTo>
                  <a:pt x="325" y="135"/>
                  <a:pt x="325" y="135"/>
                  <a:pt x="325" y="135"/>
                </a:cubicBezTo>
                <a:cubicBezTo>
                  <a:pt x="351" y="134"/>
                  <a:pt x="378" y="130"/>
                  <a:pt x="402" y="123"/>
                </a:cubicBezTo>
                <a:cubicBezTo>
                  <a:pt x="410" y="148"/>
                  <a:pt x="414" y="176"/>
                  <a:pt x="415" y="205"/>
                </a:cubicBezTo>
                <a:lnTo>
                  <a:pt x="325" y="205"/>
                </a:lnTo>
                <a:close/>
                <a:moveTo>
                  <a:pt x="325" y="121"/>
                </a:moveTo>
                <a:cubicBezTo>
                  <a:pt x="325" y="22"/>
                  <a:pt x="325" y="22"/>
                  <a:pt x="325" y="22"/>
                </a:cubicBezTo>
                <a:cubicBezTo>
                  <a:pt x="355" y="36"/>
                  <a:pt x="381" y="68"/>
                  <a:pt x="397" y="110"/>
                </a:cubicBezTo>
                <a:cubicBezTo>
                  <a:pt x="374" y="117"/>
                  <a:pt x="350" y="120"/>
                  <a:pt x="325" y="121"/>
                </a:cubicBezTo>
                <a:close/>
                <a:moveTo>
                  <a:pt x="310" y="121"/>
                </a:moveTo>
                <a:cubicBezTo>
                  <a:pt x="285" y="120"/>
                  <a:pt x="260" y="117"/>
                  <a:pt x="237" y="110"/>
                </a:cubicBezTo>
                <a:cubicBezTo>
                  <a:pt x="253" y="68"/>
                  <a:pt x="279" y="35"/>
                  <a:pt x="310" y="21"/>
                </a:cubicBezTo>
                <a:lnTo>
                  <a:pt x="310" y="121"/>
                </a:lnTo>
                <a:close/>
                <a:moveTo>
                  <a:pt x="310" y="135"/>
                </a:moveTo>
                <a:cubicBezTo>
                  <a:pt x="310" y="205"/>
                  <a:pt x="310" y="205"/>
                  <a:pt x="310" y="205"/>
                </a:cubicBezTo>
                <a:cubicBezTo>
                  <a:pt x="219" y="205"/>
                  <a:pt x="219" y="205"/>
                  <a:pt x="219" y="205"/>
                </a:cubicBezTo>
                <a:cubicBezTo>
                  <a:pt x="219" y="176"/>
                  <a:pt x="224" y="148"/>
                  <a:pt x="232" y="124"/>
                </a:cubicBezTo>
                <a:cubicBezTo>
                  <a:pt x="256" y="131"/>
                  <a:pt x="283" y="135"/>
                  <a:pt x="310" y="135"/>
                </a:cubicBezTo>
                <a:close/>
                <a:moveTo>
                  <a:pt x="205" y="219"/>
                </a:moveTo>
                <a:cubicBezTo>
                  <a:pt x="205" y="251"/>
                  <a:pt x="211" y="281"/>
                  <a:pt x="220" y="308"/>
                </a:cubicBezTo>
                <a:cubicBezTo>
                  <a:pt x="199" y="315"/>
                  <a:pt x="180" y="324"/>
                  <a:pt x="164" y="336"/>
                </a:cubicBezTo>
                <a:cubicBezTo>
                  <a:pt x="137" y="302"/>
                  <a:pt x="122" y="261"/>
                  <a:pt x="120" y="219"/>
                </a:cubicBezTo>
                <a:lnTo>
                  <a:pt x="205" y="219"/>
                </a:lnTo>
                <a:close/>
                <a:moveTo>
                  <a:pt x="225" y="322"/>
                </a:moveTo>
                <a:cubicBezTo>
                  <a:pt x="228" y="331"/>
                  <a:pt x="232" y="340"/>
                  <a:pt x="237" y="348"/>
                </a:cubicBezTo>
                <a:cubicBezTo>
                  <a:pt x="223" y="344"/>
                  <a:pt x="206" y="341"/>
                  <a:pt x="183" y="340"/>
                </a:cubicBezTo>
                <a:cubicBezTo>
                  <a:pt x="195" y="333"/>
                  <a:pt x="210" y="327"/>
                  <a:pt x="225" y="322"/>
                </a:cubicBezTo>
                <a:close/>
                <a:moveTo>
                  <a:pt x="259" y="358"/>
                </a:moveTo>
                <a:cubicBezTo>
                  <a:pt x="259" y="358"/>
                  <a:pt x="259" y="357"/>
                  <a:pt x="259" y="357"/>
                </a:cubicBezTo>
                <a:cubicBezTo>
                  <a:pt x="251" y="345"/>
                  <a:pt x="244" y="332"/>
                  <a:pt x="238" y="317"/>
                </a:cubicBezTo>
                <a:cubicBezTo>
                  <a:pt x="261" y="311"/>
                  <a:pt x="285" y="308"/>
                  <a:pt x="310" y="307"/>
                </a:cubicBezTo>
                <a:cubicBezTo>
                  <a:pt x="310" y="377"/>
                  <a:pt x="310" y="377"/>
                  <a:pt x="310" y="377"/>
                </a:cubicBezTo>
                <a:cubicBezTo>
                  <a:pt x="304" y="377"/>
                  <a:pt x="304" y="377"/>
                  <a:pt x="304" y="377"/>
                </a:cubicBezTo>
                <a:cubicBezTo>
                  <a:pt x="294" y="377"/>
                  <a:pt x="284" y="373"/>
                  <a:pt x="275" y="368"/>
                </a:cubicBezTo>
                <a:cubicBezTo>
                  <a:pt x="271" y="365"/>
                  <a:pt x="266" y="361"/>
                  <a:pt x="259" y="358"/>
                </a:cubicBezTo>
                <a:close/>
                <a:moveTo>
                  <a:pt x="325" y="307"/>
                </a:moveTo>
                <a:cubicBezTo>
                  <a:pt x="349" y="308"/>
                  <a:pt x="373" y="311"/>
                  <a:pt x="395" y="318"/>
                </a:cubicBezTo>
                <a:cubicBezTo>
                  <a:pt x="386" y="341"/>
                  <a:pt x="374" y="361"/>
                  <a:pt x="359" y="377"/>
                </a:cubicBezTo>
                <a:cubicBezTo>
                  <a:pt x="325" y="377"/>
                  <a:pt x="325" y="377"/>
                  <a:pt x="325" y="377"/>
                </a:cubicBezTo>
                <a:lnTo>
                  <a:pt x="325" y="307"/>
                </a:lnTo>
                <a:close/>
                <a:moveTo>
                  <a:pt x="511" y="219"/>
                </a:moveTo>
                <a:cubicBezTo>
                  <a:pt x="515" y="219"/>
                  <a:pt x="515" y="219"/>
                  <a:pt x="515" y="219"/>
                </a:cubicBezTo>
                <a:cubicBezTo>
                  <a:pt x="514" y="236"/>
                  <a:pt x="511" y="252"/>
                  <a:pt x="507" y="268"/>
                </a:cubicBezTo>
                <a:cubicBezTo>
                  <a:pt x="501" y="271"/>
                  <a:pt x="496" y="274"/>
                  <a:pt x="490" y="277"/>
                </a:cubicBezTo>
                <a:cubicBezTo>
                  <a:pt x="496" y="255"/>
                  <a:pt x="503" y="236"/>
                  <a:pt x="511" y="219"/>
                </a:cubicBezTo>
                <a:close/>
                <a:moveTo>
                  <a:pt x="522" y="106"/>
                </a:moveTo>
                <a:cubicBezTo>
                  <a:pt x="535" y="95"/>
                  <a:pt x="548" y="91"/>
                  <a:pt x="561" y="87"/>
                </a:cubicBezTo>
                <a:cubicBezTo>
                  <a:pt x="579" y="81"/>
                  <a:pt x="598" y="75"/>
                  <a:pt x="615" y="53"/>
                </a:cubicBezTo>
                <a:cubicBezTo>
                  <a:pt x="625" y="75"/>
                  <a:pt x="642" y="127"/>
                  <a:pt x="614" y="164"/>
                </a:cubicBezTo>
                <a:cubicBezTo>
                  <a:pt x="600" y="184"/>
                  <a:pt x="584" y="195"/>
                  <a:pt x="565" y="197"/>
                </a:cubicBezTo>
                <a:cubicBezTo>
                  <a:pt x="552" y="198"/>
                  <a:pt x="539" y="195"/>
                  <a:pt x="527" y="189"/>
                </a:cubicBezTo>
                <a:cubicBezTo>
                  <a:pt x="546" y="159"/>
                  <a:pt x="569" y="138"/>
                  <a:pt x="591" y="125"/>
                </a:cubicBezTo>
                <a:cubicBezTo>
                  <a:pt x="594" y="123"/>
                  <a:pt x="596" y="119"/>
                  <a:pt x="594" y="116"/>
                </a:cubicBezTo>
                <a:cubicBezTo>
                  <a:pt x="592" y="112"/>
                  <a:pt x="587" y="111"/>
                  <a:pt x="584" y="113"/>
                </a:cubicBezTo>
                <a:cubicBezTo>
                  <a:pt x="560" y="126"/>
                  <a:pt x="536" y="149"/>
                  <a:pt x="516" y="180"/>
                </a:cubicBezTo>
                <a:cubicBezTo>
                  <a:pt x="509" y="173"/>
                  <a:pt x="505" y="160"/>
                  <a:pt x="505" y="146"/>
                </a:cubicBezTo>
                <a:cubicBezTo>
                  <a:pt x="505" y="129"/>
                  <a:pt x="511" y="115"/>
                  <a:pt x="522" y="106"/>
                </a:cubicBezTo>
                <a:close/>
                <a:moveTo>
                  <a:pt x="508" y="193"/>
                </a:moveTo>
                <a:cubicBezTo>
                  <a:pt x="506" y="197"/>
                  <a:pt x="504" y="201"/>
                  <a:pt x="502" y="205"/>
                </a:cubicBezTo>
                <a:cubicBezTo>
                  <a:pt x="429" y="205"/>
                  <a:pt x="429" y="205"/>
                  <a:pt x="429" y="205"/>
                </a:cubicBezTo>
                <a:cubicBezTo>
                  <a:pt x="429" y="174"/>
                  <a:pt x="424" y="145"/>
                  <a:pt x="415" y="119"/>
                </a:cubicBezTo>
                <a:cubicBezTo>
                  <a:pt x="437" y="112"/>
                  <a:pt x="456" y="102"/>
                  <a:pt x="473" y="90"/>
                </a:cubicBezTo>
                <a:cubicBezTo>
                  <a:pt x="481" y="100"/>
                  <a:pt x="488" y="111"/>
                  <a:pt x="494" y="123"/>
                </a:cubicBezTo>
                <a:cubicBezTo>
                  <a:pt x="492" y="130"/>
                  <a:pt x="491" y="138"/>
                  <a:pt x="491" y="146"/>
                </a:cubicBezTo>
                <a:cubicBezTo>
                  <a:pt x="490" y="165"/>
                  <a:pt x="497" y="183"/>
                  <a:pt x="508" y="193"/>
                </a:cubicBezTo>
                <a:close/>
                <a:moveTo>
                  <a:pt x="464" y="79"/>
                </a:moveTo>
                <a:cubicBezTo>
                  <a:pt x="449" y="90"/>
                  <a:pt x="431" y="99"/>
                  <a:pt x="411" y="106"/>
                </a:cubicBezTo>
                <a:cubicBezTo>
                  <a:pt x="396" y="66"/>
                  <a:pt x="372" y="34"/>
                  <a:pt x="343" y="16"/>
                </a:cubicBezTo>
                <a:cubicBezTo>
                  <a:pt x="390" y="22"/>
                  <a:pt x="433" y="44"/>
                  <a:pt x="464" y="79"/>
                </a:cubicBezTo>
                <a:close/>
                <a:moveTo>
                  <a:pt x="290" y="16"/>
                </a:moveTo>
                <a:cubicBezTo>
                  <a:pt x="262" y="34"/>
                  <a:pt x="238" y="66"/>
                  <a:pt x="223" y="106"/>
                </a:cubicBezTo>
                <a:cubicBezTo>
                  <a:pt x="204" y="99"/>
                  <a:pt x="186" y="91"/>
                  <a:pt x="171" y="80"/>
                </a:cubicBezTo>
                <a:cubicBezTo>
                  <a:pt x="201" y="46"/>
                  <a:pt x="243" y="23"/>
                  <a:pt x="290" y="16"/>
                </a:cubicBezTo>
                <a:close/>
                <a:moveTo>
                  <a:pt x="71" y="504"/>
                </a:moveTo>
                <a:cubicBezTo>
                  <a:pt x="71" y="509"/>
                  <a:pt x="67" y="513"/>
                  <a:pt x="62" y="513"/>
                </a:cubicBezTo>
                <a:cubicBezTo>
                  <a:pt x="23" y="513"/>
                  <a:pt x="23" y="513"/>
                  <a:pt x="23" y="513"/>
                </a:cubicBezTo>
                <a:cubicBezTo>
                  <a:pt x="18" y="513"/>
                  <a:pt x="14" y="509"/>
                  <a:pt x="14" y="504"/>
                </a:cubicBezTo>
                <a:cubicBezTo>
                  <a:pt x="14" y="352"/>
                  <a:pt x="14" y="352"/>
                  <a:pt x="14" y="352"/>
                </a:cubicBezTo>
                <a:cubicBezTo>
                  <a:pt x="14" y="347"/>
                  <a:pt x="18" y="343"/>
                  <a:pt x="23" y="343"/>
                </a:cubicBezTo>
                <a:cubicBezTo>
                  <a:pt x="62" y="343"/>
                  <a:pt x="62" y="343"/>
                  <a:pt x="62" y="343"/>
                </a:cubicBezTo>
                <a:cubicBezTo>
                  <a:pt x="67" y="343"/>
                  <a:pt x="71" y="347"/>
                  <a:pt x="71" y="352"/>
                </a:cubicBezTo>
                <a:lnTo>
                  <a:pt x="71" y="504"/>
                </a:lnTo>
                <a:close/>
                <a:moveTo>
                  <a:pt x="534" y="370"/>
                </a:moveTo>
                <a:cubicBezTo>
                  <a:pt x="547" y="361"/>
                  <a:pt x="564" y="365"/>
                  <a:pt x="573" y="377"/>
                </a:cubicBezTo>
                <a:cubicBezTo>
                  <a:pt x="577" y="384"/>
                  <a:pt x="578" y="391"/>
                  <a:pt x="576" y="398"/>
                </a:cubicBezTo>
                <a:cubicBezTo>
                  <a:pt x="575" y="405"/>
                  <a:pt x="571" y="412"/>
                  <a:pt x="565" y="415"/>
                </a:cubicBezTo>
                <a:cubicBezTo>
                  <a:pt x="385" y="529"/>
                  <a:pt x="385" y="529"/>
                  <a:pt x="385" y="529"/>
                </a:cubicBezTo>
                <a:cubicBezTo>
                  <a:pt x="360" y="545"/>
                  <a:pt x="329" y="550"/>
                  <a:pt x="301" y="542"/>
                </a:cubicBezTo>
                <a:cubicBezTo>
                  <a:pt x="115" y="491"/>
                  <a:pt x="115" y="491"/>
                  <a:pt x="115" y="491"/>
                </a:cubicBezTo>
                <a:cubicBezTo>
                  <a:pt x="111" y="490"/>
                  <a:pt x="106" y="489"/>
                  <a:pt x="101" y="489"/>
                </a:cubicBezTo>
                <a:cubicBezTo>
                  <a:pt x="85" y="489"/>
                  <a:pt x="85" y="489"/>
                  <a:pt x="85" y="489"/>
                </a:cubicBezTo>
                <a:cubicBezTo>
                  <a:pt x="85" y="373"/>
                  <a:pt x="85" y="373"/>
                  <a:pt x="85" y="373"/>
                </a:cubicBezTo>
                <a:cubicBezTo>
                  <a:pt x="100" y="372"/>
                  <a:pt x="111" y="369"/>
                  <a:pt x="121" y="365"/>
                </a:cubicBezTo>
                <a:cubicBezTo>
                  <a:pt x="135" y="360"/>
                  <a:pt x="149" y="354"/>
                  <a:pt x="179" y="354"/>
                </a:cubicBezTo>
                <a:cubicBezTo>
                  <a:pt x="230" y="354"/>
                  <a:pt x="253" y="370"/>
                  <a:pt x="267" y="379"/>
                </a:cubicBezTo>
                <a:cubicBezTo>
                  <a:pt x="278" y="387"/>
                  <a:pt x="291" y="391"/>
                  <a:pt x="304" y="391"/>
                </a:cubicBezTo>
                <a:cubicBezTo>
                  <a:pt x="411" y="391"/>
                  <a:pt x="411" y="391"/>
                  <a:pt x="411" y="391"/>
                </a:cubicBezTo>
                <a:cubicBezTo>
                  <a:pt x="418" y="391"/>
                  <a:pt x="440" y="392"/>
                  <a:pt x="440" y="414"/>
                </a:cubicBezTo>
                <a:cubicBezTo>
                  <a:pt x="440" y="424"/>
                  <a:pt x="437" y="438"/>
                  <a:pt x="411" y="438"/>
                </a:cubicBezTo>
                <a:cubicBezTo>
                  <a:pt x="250" y="438"/>
                  <a:pt x="250" y="438"/>
                  <a:pt x="250" y="438"/>
                </a:cubicBezTo>
                <a:cubicBezTo>
                  <a:pt x="247" y="438"/>
                  <a:pt x="243" y="441"/>
                  <a:pt x="243" y="445"/>
                </a:cubicBezTo>
                <a:cubicBezTo>
                  <a:pt x="243" y="449"/>
                  <a:pt x="247" y="452"/>
                  <a:pt x="250" y="452"/>
                </a:cubicBezTo>
                <a:cubicBezTo>
                  <a:pt x="411" y="452"/>
                  <a:pt x="411" y="452"/>
                  <a:pt x="411" y="452"/>
                </a:cubicBezTo>
                <a:cubicBezTo>
                  <a:pt x="438" y="452"/>
                  <a:pt x="453" y="439"/>
                  <a:pt x="454" y="416"/>
                </a:cubicBezTo>
                <a:lnTo>
                  <a:pt x="534" y="370"/>
                </a:lnTo>
                <a:close/>
                <a:moveTo>
                  <a:pt x="452" y="401"/>
                </a:moveTo>
                <a:cubicBezTo>
                  <a:pt x="449" y="394"/>
                  <a:pt x="445" y="389"/>
                  <a:pt x="439" y="385"/>
                </a:cubicBezTo>
                <a:cubicBezTo>
                  <a:pt x="448" y="379"/>
                  <a:pt x="456" y="372"/>
                  <a:pt x="464" y="364"/>
                </a:cubicBezTo>
                <a:cubicBezTo>
                  <a:pt x="464" y="373"/>
                  <a:pt x="464" y="382"/>
                  <a:pt x="464" y="391"/>
                </a:cubicBezTo>
                <a:cubicBezTo>
                  <a:pt x="464" y="392"/>
                  <a:pt x="464" y="393"/>
                  <a:pt x="464" y="393"/>
                </a:cubicBezTo>
                <a:lnTo>
                  <a:pt x="452" y="401"/>
                </a:lnTo>
                <a:close/>
                <a:moveTo>
                  <a:pt x="482" y="321"/>
                </a:moveTo>
                <a:cubicBezTo>
                  <a:pt x="483" y="313"/>
                  <a:pt x="484" y="305"/>
                  <a:pt x="486" y="297"/>
                </a:cubicBezTo>
                <a:cubicBezTo>
                  <a:pt x="491" y="294"/>
                  <a:pt x="495" y="291"/>
                  <a:pt x="500" y="288"/>
                </a:cubicBezTo>
                <a:cubicBezTo>
                  <a:pt x="495" y="300"/>
                  <a:pt x="489" y="311"/>
                  <a:pt x="482" y="321"/>
                </a:cubicBezTo>
                <a:close/>
                <a:moveTo>
                  <a:pt x="603" y="302"/>
                </a:moveTo>
                <a:cubicBezTo>
                  <a:pt x="587" y="303"/>
                  <a:pt x="575" y="299"/>
                  <a:pt x="566" y="291"/>
                </a:cubicBezTo>
                <a:cubicBezTo>
                  <a:pt x="560" y="285"/>
                  <a:pt x="555" y="277"/>
                  <a:pt x="554" y="269"/>
                </a:cubicBezTo>
                <a:cubicBezTo>
                  <a:pt x="579" y="266"/>
                  <a:pt x="595" y="273"/>
                  <a:pt x="596" y="273"/>
                </a:cubicBezTo>
                <a:cubicBezTo>
                  <a:pt x="600" y="275"/>
                  <a:pt x="604" y="273"/>
                  <a:pt x="606" y="269"/>
                </a:cubicBezTo>
                <a:cubicBezTo>
                  <a:pt x="607" y="266"/>
                  <a:pt x="605" y="262"/>
                  <a:pt x="602" y="260"/>
                </a:cubicBezTo>
                <a:cubicBezTo>
                  <a:pt x="601" y="260"/>
                  <a:pt x="582" y="252"/>
                  <a:pt x="554" y="255"/>
                </a:cubicBezTo>
                <a:cubicBezTo>
                  <a:pt x="556" y="249"/>
                  <a:pt x="560" y="244"/>
                  <a:pt x="565" y="239"/>
                </a:cubicBezTo>
                <a:cubicBezTo>
                  <a:pt x="572" y="234"/>
                  <a:pt x="580" y="231"/>
                  <a:pt x="587" y="231"/>
                </a:cubicBezTo>
                <a:cubicBezTo>
                  <a:pt x="589" y="231"/>
                  <a:pt x="591" y="231"/>
                  <a:pt x="592" y="231"/>
                </a:cubicBezTo>
                <a:cubicBezTo>
                  <a:pt x="603" y="233"/>
                  <a:pt x="611" y="238"/>
                  <a:pt x="619" y="243"/>
                </a:cubicBezTo>
                <a:cubicBezTo>
                  <a:pt x="630" y="250"/>
                  <a:pt x="641" y="256"/>
                  <a:pt x="658" y="256"/>
                </a:cubicBezTo>
                <a:cubicBezTo>
                  <a:pt x="659" y="256"/>
                  <a:pt x="659" y="256"/>
                  <a:pt x="659" y="256"/>
                </a:cubicBezTo>
                <a:cubicBezTo>
                  <a:pt x="651" y="272"/>
                  <a:pt x="632" y="300"/>
                  <a:pt x="603" y="30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dirty="0"/>
          </a:p>
        </p:txBody>
      </p:sp>
      <p:pic>
        <p:nvPicPr>
          <p:cNvPr id="140" name="Graphic 139" descr="Comment Heart outline">
            <a:extLst>
              <a:ext uri="{FF2B5EF4-FFF2-40B4-BE49-F238E27FC236}">
                <a16:creationId xmlns:a16="http://schemas.microsoft.com/office/drawing/2014/main" id="{30ACCCE0-94F9-4CC0-BA9E-F2CB97CE1F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57182" y="1796751"/>
            <a:ext cx="614501" cy="614501"/>
          </a:xfrm>
          <a:prstGeom prst="rect">
            <a:avLst/>
          </a:prstGeom>
        </p:spPr>
      </p:pic>
    </p:spTree>
    <p:extLst>
      <p:ext uri="{BB962C8B-B14F-4D97-AF65-F5344CB8AC3E}">
        <p14:creationId xmlns:p14="http://schemas.microsoft.com/office/powerpoint/2010/main" val="44562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8" presetClass="emph" presetSubtype="0" fill="hold" nodeType="withEffect">
                                  <p:stCondLst>
                                    <p:cond delay="0"/>
                                  </p:stCondLst>
                                  <p:childTnLst>
                                    <p:animRot by="5400000">
                                      <p:cBhvr>
                                        <p:cTn id="15" dur="1000" fill="hold"/>
                                        <p:tgtEl>
                                          <p:spTgt spid="72"/>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par>
                                <p:cTn id="20" presetID="8" presetClass="emph" presetSubtype="0" fill="hold" nodeType="withEffect">
                                  <p:stCondLst>
                                    <p:cond delay="0"/>
                                  </p:stCondLst>
                                  <p:childTnLst>
                                    <p:animRot by="1800000">
                                      <p:cBhvr>
                                        <p:cTn id="21" dur="500" fill="hold"/>
                                        <p:tgtEl>
                                          <p:spTgt spid="85"/>
                                        </p:tgtEl>
                                        <p:attrNameLst>
                                          <p:attrName>r</p:attrName>
                                        </p:attrNameLst>
                                      </p:cBhvr>
                                    </p:animRo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par>
                                <p:cTn id="26" presetID="8" presetClass="emph" presetSubtype="0" fill="hold" nodeType="withEffect">
                                  <p:stCondLst>
                                    <p:cond delay="0"/>
                                  </p:stCondLst>
                                  <p:childTnLst>
                                    <p:animRot by="1800000">
                                      <p:cBhvr>
                                        <p:cTn id="27" dur="500" fill="hold"/>
                                        <p:tgtEl>
                                          <p:spTgt spid="98"/>
                                        </p:tgtEl>
                                        <p:attrNameLst>
                                          <p:attrName>r</p:attrName>
                                        </p:attrNameLst>
                                      </p:cBhvr>
                                    </p:animRot>
                                  </p:childTnLst>
                                </p:cTn>
                              </p:par>
                            </p:childTnLst>
                          </p:cTn>
                        </p:par>
                        <p:par>
                          <p:cTn id="28" fill="hold">
                            <p:stCondLst>
                              <p:cond delay="2000"/>
                            </p:stCondLst>
                            <p:childTnLst>
                              <p:par>
                                <p:cTn id="29" presetID="8" presetClass="emph" presetSubtype="0" fill="hold" nodeType="afterEffect">
                                  <p:stCondLst>
                                    <p:cond delay="0"/>
                                  </p:stCondLst>
                                  <p:childTnLst>
                                    <p:animRot by="-3600000">
                                      <p:cBhvr>
                                        <p:cTn id="30" dur="750" fill="hold"/>
                                        <p:tgtEl>
                                          <p:spTgt spid="110"/>
                                        </p:tgtEl>
                                        <p:attrNameLst>
                                          <p:attrName>r</p:attrName>
                                        </p:attrNameLst>
                                      </p:cBhvr>
                                    </p:animRot>
                                  </p:childTnLst>
                                </p:cTn>
                              </p:par>
                              <p:par>
                                <p:cTn id="31" presetID="10" presetClass="exit" presetSubtype="0" fill="hold" grpId="0" nodeType="withEffect">
                                  <p:stCondLst>
                                    <p:cond delay="0"/>
                                  </p:stCondLst>
                                  <p:childTnLst>
                                    <p:animEffect transition="out" filter="fade">
                                      <p:cBhvr>
                                        <p:cTn id="32" dur="500"/>
                                        <p:tgtEl>
                                          <p:spTgt spid="108"/>
                                        </p:tgtEl>
                                      </p:cBhvr>
                                    </p:animEffect>
                                    <p:set>
                                      <p:cBhvr>
                                        <p:cTn id="33" dur="1" fill="hold">
                                          <p:stCondLst>
                                            <p:cond delay="499"/>
                                          </p:stCondLst>
                                        </p:cTn>
                                        <p:tgtEl>
                                          <p:spTgt spid="108"/>
                                        </p:tgtEl>
                                        <p:attrNameLst>
                                          <p:attrName>style.visibility</p:attrName>
                                        </p:attrNameLst>
                                      </p:cBhvr>
                                      <p:to>
                                        <p:strVal val="hidden"/>
                                      </p:to>
                                    </p:set>
                                  </p:childTnLst>
                                </p:cTn>
                              </p:par>
                              <p:par>
                                <p:cTn id="34" presetID="10" presetClass="exit" presetSubtype="0" fill="hold" grpId="0" nodeType="withEffect">
                                  <p:stCondLst>
                                    <p:cond delay="250"/>
                                  </p:stCondLst>
                                  <p:childTnLst>
                                    <p:animEffect transition="out" filter="fade">
                                      <p:cBhvr>
                                        <p:cTn id="35" dur="500"/>
                                        <p:tgtEl>
                                          <p:spTgt spid="107"/>
                                        </p:tgtEl>
                                      </p:cBhvr>
                                    </p:animEffect>
                                    <p:set>
                                      <p:cBhvr>
                                        <p:cTn id="36"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83" grpId="0" animBg="1"/>
      <p:bldP spid="96" grpId="0" animBg="1"/>
      <p:bldP spid="107" grpId="0" animBg="1"/>
      <p:bldP spid="1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Their expectations are high</a:t>
            </a:r>
          </a:p>
        </p:txBody>
      </p:sp>
      <p:pic>
        <p:nvPicPr>
          <p:cNvPr id="28" name="Picture 27" descr="Graphical user interface, website&#10;&#10;Description automatically generated">
            <a:extLst>
              <a:ext uri="{FF2B5EF4-FFF2-40B4-BE49-F238E27FC236}">
                <a16:creationId xmlns:a16="http://schemas.microsoft.com/office/drawing/2014/main" id="{F763B8AA-FD05-4232-B4EF-A2DD2A7299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5355"/>
          <a:stretch/>
        </p:blipFill>
        <p:spPr>
          <a:xfrm>
            <a:off x="940616" y="1634630"/>
            <a:ext cx="4677881" cy="317985"/>
          </a:xfrm>
          <a:prstGeom prst="rect">
            <a:avLst/>
          </a:prstGeom>
        </p:spPr>
      </p:pic>
      <p:pic>
        <p:nvPicPr>
          <p:cNvPr id="29" name="Picture 28" descr="Graphical user interface, website&#10;&#10;Description automatically generated">
            <a:extLst>
              <a:ext uri="{FF2B5EF4-FFF2-40B4-BE49-F238E27FC236}">
                <a16:creationId xmlns:a16="http://schemas.microsoft.com/office/drawing/2014/main" id="{C418D04E-4C8B-4F37-8DDC-265CC348A2B1}"/>
              </a:ext>
            </a:extLst>
          </p:cNvPr>
          <p:cNvPicPr>
            <a:picLocks noChangeAspect="1"/>
          </p:cNvPicPr>
          <p:nvPr/>
        </p:nvPicPr>
        <p:blipFill rotWithShape="1">
          <a:blip r:embed="rId3"/>
          <a:srcRect t="14075" r="15682"/>
          <a:stretch/>
        </p:blipFill>
        <p:spPr>
          <a:xfrm>
            <a:off x="910189" y="1952615"/>
            <a:ext cx="4708308" cy="2227114"/>
          </a:xfrm>
          <a:prstGeom prst="rect">
            <a:avLst/>
          </a:prstGeom>
        </p:spPr>
      </p:pic>
      <p:grpSp>
        <p:nvGrpSpPr>
          <p:cNvPr id="30" name="Group 29">
            <a:extLst>
              <a:ext uri="{FF2B5EF4-FFF2-40B4-BE49-F238E27FC236}">
                <a16:creationId xmlns:a16="http://schemas.microsoft.com/office/drawing/2014/main" id="{DDF14E08-A4CD-4779-B03B-5DB902C52D7C}"/>
              </a:ext>
            </a:extLst>
          </p:cNvPr>
          <p:cNvGrpSpPr>
            <a:grpSpLocks noChangeAspect="1"/>
          </p:cNvGrpSpPr>
          <p:nvPr/>
        </p:nvGrpSpPr>
        <p:grpSpPr>
          <a:xfrm>
            <a:off x="436743" y="1518830"/>
            <a:ext cx="5624774" cy="2902495"/>
            <a:chOff x="6467373" y="3622042"/>
            <a:chExt cx="4943114" cy="2720555"/>
          </a:xfrm>
        </p:grpSpPr>
        <p:sp>
          <p:nvSpPr>
            <p:cNvPr id="31" name="Freeform: Shape 10">
              <a:extLst>
                <a:ext uri="{FF2B5EF4-FFF2-40B4-BE49-F238E27FC236}">
                  <a16:creationId xmlns:a16="http://schemas.microsoft.com/office/drawing/2014/main" id="{2EEB4896-A289-4D39-99DC-C1E283AD1DF3}"/>
                </a:ext>
              </a:extLst>
            </p:cNvPr>
            <p:cNvSpPr/>
            <p:nvPr/>
          </p:nvSpPr>
          <p:spPr>
            <a:xfrm>
              <a:off x="6856705" y="3622042"/>
              <a:ext cx="4164451" cy="2618702"/>
            </a:xfrm>
            <a:custGeom>
              <a:avLst/>
              <a:gdLst>
                <a:gd name="connsiteX0" fmla="*/ 7420482 w 7425034"/>
                <a:gd name="connsiteY0" fmla="*/ 4211240 h 4383696"/>
                <a:gd name="connsiteX1" fmla="*/ 7420482 w 7425034"/>
                <a:gd name="connsiteY1" fmla="*/ 174538 h 4383696"/>
                <a:gd name="connsiteX2" fmla="*/ 7253068 w 7425034"/>
                <a:gd name="connsiteY2" fmla="*/ 8675 h 4383696"/>
                <a:gd name="connsiteX3" fmla="*/ 176170 w 7425034"/>
                <a:gd name="connsiteY3" fmla="*/ 8675 h 4383696"/>
                <a:gd name="connsiteX4" fmla="*/ 8756 w 7425034"/>
                <a:gd name="connsiteY4" fmla="*/ 174423 h 4383696"/>
                <a:gd name="connsiteX5" fmla="*/ 8756 w 7425034"/>
                <a:gd name="connsiteY5" fmla="*/ 4211125 h 4383696"/>
                <a:gd name="connsiteX6" fmla="*/ 176053 w 7425034"/>
                <a:gd name="connsiteY6" fmla="*/ 4377104 h 4383696"/>
                <a:gd name="connsiteX7" fmla="*/ 176169 w 7425034"/>
                <a:gd name="connsiteY7" fmla="*/ 4377104 h 4383696"/>
                <a:gd name="connsiteX8" fmla="*/ 7252718 w 7425034"/>
                <a:gd name="connsiteY8" fmla="*/ 4377104 h 4383696"/>
                <a:gd name="connsiteX9" fmla="*/ 7420482 w 7425034"/>
                <a:gd name="connsiteY9" fmla="*/ 4211588 h 4383696"/>
                <a:gd name="connsiteX10" fmla="*/ 7420483 w 7425034"/>
                <a:gd name="connsiteY10" fmla="*/ 4211240 h 4383696"/>
                <a:gd name="connsiteX11" fmla="*/ 186793 w 7425034"/>
                <a:gd name="connsiteY11" fmla="*/ 134634 h 4383696"/>
                <a:gd name="connsiteX12" fmla="*/ 7241978 w 7425034"/>
                <a:gd name="connsiteY12" fmla="*/ 134634 h 4383696"/>
                <a:gd name="connsiteX13" fmla="*/ 7292762 w 7425034"/>
                <a:gd name="connsiteY13" fmla="*/ 184948 h 4383696"/>
                <a:gd name="connsiteX14" fmla="*/ 7292762 w 7425034"/>
                <a:gd name="connsiteY14" fmla="*/ 4201293 h 4383696"/>
                <a:gd name="connsiteX15" fmla="*/ 7241978 w 7425034"/>
                <a:gd name="connsiteY15" fmla="*/ 4251607 h 4383696"/>
                <a:gd name="connsiteX16" fmla="*/ 186793 w 7425034"/>
                <a:gd name="connsiteY16" fmla="*/ 4251607 h 4383696"/>
                <a:gd name="connsiteX17" fmla="*/ 135544 w 7425034"/>
                <a:gd name="connsiteY17" fmla="*/ 4201758 h 4383696"/>
                <a:gd name="connsiteX18" fmla="*/ 135542 w 7425034"/>
                <a:gd name="connsiteY18" fmla="*/ 4201293 h 4383696"/>
                <a:gd name="connsiteX19" fmla="*/ 135542 w 7425034"/>
                <a:gd name="connsiteY19" fmla="*/ 184948 h 4383696"/>
                <a:gd name="connsiteX20" fmla="*/ 186324 w 7425034"/>
                <a:gd name="connsiteY20" fmla="*/ 134632 h 4383696"/>
                <a:gd name="connsiteX21" fmla="*/ 186793 w 7425034"/>
                <a:gd name="connsiteY21" fmla="*/ 134634 h 4383696"/>
                <a:gd name="connsiteX0" fmla="*/ 7411727 w 7411729"/>
                <a:gd name="connsiteY0" fmla="*/ 4202566 h 4368429"/>
                <a:gd name="connsiteX1" fmla="*/ 7411727 w 7411729"/>
                <a:gd name="connsiteY1" fmla="*/ 165864 h 4368429"/>
                <a:gd name="connsiteX2" fmla="*/ 7244313 w 7411729"/>
                <a:gd name="connsiteY2" fmla="*/ 1 h 4368429"/>
                <a:gd name="connsiteX3" fmla="*/ 167415 w 7411729"/>
                <a:gd name="connsiteY3" fmla="*/ 1 h 4368429"/>
                <a:gd name="connsiteX4" fmla="*/ 1 w 7411729"/>
                <a:gd name="connsiteY4" fmla="*/ 165749 h 4368429"/>
                <a:gd name="connsiteX5" fmla="*/ 1 w 7411729"/>
                <a:gd name="connsiteY5" fmla="*/ 4202451 h 4368429"/>
                <a:gd name="connsiteX6" fmla="*/ 167298 w 7411729"/>
                <a:gd name="connsiteY6" fmla="*/ 4368430 h 4368429"/>
                <a:gd name="connsiteX7" fmla="*/ 167414 w 7411729"/>
                <a:gd name="connsiteY7" fmla="*/ 4368430 h 4368429"/>
                <a:gd name="connsiteX8" fmla="*/ 7243963 w 7411729"/>
                <a:gd name="connsiteY8" fmla="*/ 4368430 h 4368429"/>
                <a:gd name="connsiteX9" fmla="*/ 7411727 w 7411729"/>
                <a:gd name="connsiteY9" fmla="*/ 4202914 h 4368429"/>
                <a:gd name="connsiteX10" fmla="*/ 7411728 w 7411729"/>
                <a:gd name="connsiteY10" fmla="*/ 4202566 h 4368429"/>
                <a:gd name="connsiteX11" fmla="*/ 7411727 w 7411729"/>
                <a:gd name="connsiteY11" fmla="*/ 4202566 h 4368429"/>
                <a:gd name="connsiteX12" fmla="*/ 178038 w 7411729"/>
                <a:gd name="connsiteY12" fmla="*/ 125960 h 4368429"/>
                <a:gd name="connsiteX13" fmla="*/ 7233223 w 7411729"/>
                <a:gd name="connsiteY13" fmla="*/ 125960 h 4368429"/>
                <a:gd name="connsiteX14" fmla="*/ 7284007 w 7411729"/>
                <a:gd name="connsiteY14" fmla="*/ 176274 h 4368429"/>
                <a:gd name="connsiteX15" fmla="*/ 7284007 w 7411729"/>
                <a:gd name="connsiteY15" fmla="*/ 4192619 h 4368429"/>
                <a:gd name="connsiteX16" fmla="*/ 7233223 w 7411729"/>
                <a:gd name="connsiteY16" fmla="*/ 4242933 h 4368429"/>
                <a:gd name="connsiteX17" fmla="*/ 126789 w 7411729"/>
                <a:gd name="connsiteY17" fmla="*/ 4193084 h 4368429"/>
                <a:gd name="connsiteX18" fmla="*/ 126787 w 7411729"/>
                <a:gd name="connsiteY18" fmla="*/ 4192619 h 4368429"/>
                <a:gd name="connsiteX19" fmla="*/ 126787 w 7411729"/>
                <a:gd name="connsiteY19" fmla="*/ 176274 h 4368429"/>
                <a:gd name="connsiteX20" fmla="*/ 177569 w 7411729"/>
                <a:gd name="connsiteY20" fmla="*/ 125958 h 4368429"/>
                <a:gd name="connsiteX21" fmla="*/ 178038 w 7411729"/>
                <a:gd name="connsiteY21" fmla="*/ 125960 h 4368429"/>
                <a:gd name="connsiteX0" fmla="*/ 7411727 w 7411727"/>
                <a:gd name="connsiteY0" fmla="*/ 4202564 h 4490278"/>
                <a:gd name="connsiteX1" fmla="*/ 7411727 w 7411727"/>
                <a:gd name="connsiteY1" fmla="*/ 165862 h 4490278"/>
                <a:gd name="connsiteX2" fmla="*/ 7244313 w 7411727"/>
                <a:gd name="connsiteY2" fmla="*/ -1 h 4490278"/>
                <a:gd name="connsiteX3" fmla="*/ 167415 w 7411727"/>
                <a:gd name="connsiteY3" fmla="*/ -1 h 4490278"/>
                <a:gd name="connsiteX4" fmla="*/ 1 w 7411727"/>
                <a:gd name="connsiteY4" fmla="*/ 165747 h 4490278"/>
                <a:gd name="connsiteX5" fmla="*/ 1 w 7411727"/>
                <a:gd name="connsiteY5" fmla="*/ 4202449 h 4490278"/>
                <a:gd name="connsiteX6" fmla="*/ 167298 w 7411727"/>
                <a:gd name="connsiteY6" fmla="*/ 4368428 h 4490278"/>
                <a:gd name="connsiteX7" fmla="*/ 167414 w 7411727"/>
                <a:gd name="connsiteY7" fmla="*/ 4368428 h 4490278"/>
                <a:gd name="connsiteX8" fmla="*/ 7243963 w 7411727"/>
                <a:gd name="connsiteY8" fmla="*/ 4368428 h 4490278"/>
                <a:gd name="connsiteX9" fmla="*/ 7411727 w 7411727"/>
                <a:gd name="connsiteY9" fmla="*/ 4202912 h 4490278"/>
                <a:gd name="connsiteX10" fmla="*/ 7411728 w 7411727"/>
                <a:gd name="connsiteY10" fmla="*/ 4202564 h 4490278"/>
                <a:gd name="connsiteX11" fmla="*/ 7411727 w 7411727"/>
                <a:gd name="connsiteY11" fmla="*/ 4202564 h 4490278"/>
                <a:gd name="connsiteX12" fmla="*/ 178038 w 7411727"/>
                <a:gd name="connsiteY12" fmla="*/ 125958 h 4490278"/>
                <a:gd name="connsiteX13" fmla="*/ 7233223 w 7411727"/>
                <a:gd name="connsiteY13" fmla="*/ 125958 h 4490278"/>
                <a:gd name="connsiteX14" fmla="*/ 7284007 w 7411727"/>
                <a:gd name="connsiteY14" fmla="*/ 176272 h 4490278"/>
                <a:gd name="connsiteX15" fmla="*/ 7284007 w 7411727"/>
                <a:gd name="connsiteY15" fmla="*/ 4192617 h 4490278"/>
                <a:gd name="connsiteX16" fmla="*/ 126789 w 7411727"/>
                <a:gd name="connsiteY16" fmla="*/ 4193082 h 4490278"/>
                <a:gd name="connsiteX17" fmla="*/ 126787 w 7411727"/>
                <a:gd name="connsiteY17" fmla="*/ 4192617 h 4490278"/>
                <a:gd name="connsiteX18" fmla="*/ 126787 w 7411727"/>
                <a:gd name="connsiteY18" fmla="*/ 176272 h 4490278"/>
                <a:gd name="connsiteX19" fmla="*/ 177569 w 7411727"/>
                <a:gd name="connsiteY19" fmla="*/ 125956 h 4490278"/>
                <a:gd name="connsiteX20" fmla="*/ 178038 w 7411727"/>
                <a:gd name="connsiteY20" fmla="*/ 125958 h 449027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6789 w 7411729"/>
                <a:gd name="connsiteY16" fmla="*/ 4193084 h 4368430"/>
                <a:gd name="connsiteX17" fmla="*/ 126787 w 7411729"/>
                <a:gd name="connsiteY17" fmla="*/ 4192619 h 4368430"/>
                <a:gd name="connsiteX18" fmla="*/ 126787 w 7411729"/>
                <a:gd name="connsiteY18" fmla="*/ 176274 h 4368430"/>
                <a:gd name="connsiteX19" fmla="*/ 177569 w 7411729"/>
                <a:gd name="connsiteY19" fmla="*/ 125958 h 4368430"/>
                <a:gd name="connsiteX20" fmla="*/ 178038 w 7411729"/>
                <a:gd name="connsiteY20"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6789 w 7411727"/>
                <a:gd name="connsiteY16" fmla="*/ 4193082 h 4368428"/>
                <a:gd name="connsiteX17" fmla="*/ 129869 w 7411727"/>
                <a:gd name="connsiteY17" fmla="*/ 4264842 h 4368428"/>
                <a:gd name="connsiteX18" fmla="*/ 126787 w 7411727"/>
                <a:gd name="connsiteY18" fmla="*/ 176272 h 4368428"/>
                <a:gd name="connsiteX19" fmla="*/ 177569 w 7411727"/>
                <a:gd name="connsiteY19" fmla="*/ 125956 h 4368428"/>
                <a:gd name="connsiteX20" fmla="*/ 178038 w 7411727"/>
                <a:gd name="connsiteY20"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64844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18618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07065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01284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8734 w 7411727"/>
                <a:gd name="connsiteY15" fmla="*/ 4192617 h 4368428"/>
                <a:gd name="connsiteX16" fmla="*/ 74390 w 7411727"/>
                <a:gd name="connsiteY16" fmla="*/ 4198397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126787 w 7411729"/>
                <a:gd name="connsiteY17" fmla="*/ 176274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61690 w 7411727"/>
                <a:gd name="connsiteY17" fmla="*/ 16864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73731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5252 w 7411727"/>
                <a:gd name="connsiteY17" fmla="*/ 173729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80677 w 7411727"/>
                <a:gd name="connsiteY17" fmla="*/ 15847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30118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35543 w 7411727"/>
                <a:gd name="connsiteY14" fmla="*/ 176271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0967 w 7411729"/>
                <a:gd name="connsiteY14" fmla="*/ 171189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9105 w 7411727"/>
                <a:gd name="connsiteY14" fmla="*/ 168645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9104 w 7411729"/>
                <a:gd name="connsiteY14" fmla="*/ 163562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6392 w 7411727"/>
                <a:gd name="connsiteY14" fmla="*/ 163560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25443 w 7411727"/>
                <a:gd name="connsiteY13" fmla="*/ 125958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87529 w 7411729"/>
                <a:gd name="connsiteY12" fmla="*/ 157959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87529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14593 w 7411729"/>
                <a:gd name="connsiteY13" fmla="*/ 123418 h 4368430"/>
                <a:gd name="connsiteX14" fmla="*/ 7343680 w 7411729"/>
                <a:gd name="connsiteY14" fmla="*/ 193144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8086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37196 w 7411727"/>
                <a:gd name="connsiteY13" fmla="*/ 148453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9509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9507 w 7411727"/>
                <a:gd name="connsiteY13" fmla="*/ 15950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11727" h="4368428">
                  <a:moveTo>
                    <a:pt x="7411727" y="4202564"/>
                  </a:moveTo>
                  <a:lnTo>
                    <a:pt x="7411727" y="165862"/>
                  </a:lnTo>
                  <a:cubicBezTo>
                    <a:pt x="7411727" y="74258"/>
                    <a:pt x="7336773" y="-1"/>
                    <a:pt x="7244313" y="-1"/>
                  </a:cubicBezTo>
                  <a:lnTo>
                    <a:pt x="167415" y="-1"/>
                  </a:lnTo>
                  <a:cubicBezTo>
                    <a:pt x="75000" y="-1"/>
                    <a:pt x="65" y="74188"/>
                    <a:pt x="1" y="165747"/>
                  </a:cubicBezTo>
                  <a:lnTo>
                    <a:pt x="1" y="4202449"/>
                  </a:lnTo>
                  <a:cubicBezTo>
                    <a:pt x="-64" y="4294052"/>
                    <a:pt x="74838" y="4368364"/>
                    <a:pt x="167298" y="4368428"/>
                  </a:cubicBezTo>
                  <a:lnTo>
                    <a:pt x="167414" y="4368428"/>
                  </a:lnTo>
                  <a:lnTo>
                    <a:pt x="7243963" y="4368428"/>
                  </a:lnTo>
                  <a:cubicBezTo>
                    <a:pt x="7336423" y="4368619"/>
                    <a:pt x="7411533" y="4294515"/>
                    <a:pt x="7411727" y="4202912"/>
                  </a:cubicBezTo>
                  <a:cubicBezTo>
                    <a:pt x="7411727" y="4202796"/>
                    <a:pt x="7411728" y="4202680"/>
                    <a:pt x="7411728" y="4202564"/>
                  </a:cubicBezTo>
                  <a:lnTo>
                    <a:pt x="7411727" y="4202564"/>
                  </a:lnTo>
                  <a:close/>
                  <a:moveTo>
                    <a:pt x="98908" y="157957"/>
                  </a:moveTo>
                  <a:lnTo>
                    <a:pt x="7319507" y="159506"/>
                  </a:lnTo>
                  <a:cubicBezTo>
                    <a:pt x="7347554" y="159506"/>
                    <a:pt x="7343680" y="171130"/>
                    <a:pt x="7343680" y="198918"/>
                  </a:cubicBezTo>
                  <a:cubicBezTo>
                    <a:pt x="7347830" y="1544441"/>
                    <a:pt x="7338419" y="2867317"/>
                    <a:pt x="7342569" y="4212840"/>
                  </a:cubicBezTo>
                  <a:lnTo>
                    <a:pt x="74390" y="4203481"/>
                  </a:lnTo>
                  <a:cubicBezTo>
                    <a:pt x="74390" y="2864699"/>
                    <a:pt x="76334" y="1518592"/>
                    <a:pt x="76334" y="179810"/>
                  </a:cubicBezTo>
                  <a:cubicBezTo>
                    <a:pt x="76333" y="152022"/>
                    <a:pt x="70861" y="157958"/>
                    <a:pt x="98908" y="157957"/>
                  </a:cubicBezTo>
                  <a:close/>
                </a:path>
              </a:pathLst>
            </a:custGeom>
            <a:solidFill>
              <a:srgbClr val="F2F2F3"/>
            </a:solidFill>
            <a:ln w="6350" cap="flat">
              <a:solidFill>
                <a:srgbClr val="A6A6A6"/>
              </a:solidFill>
              <a:prstDash val="solid"/>
              <a:miter/>
            </a:ln>
          </p:spPr>
          <p:txBody>
            <a:bodyPr rtlCol="0" anchor="ctr"/>
            <a:lstStyle/>
            <a:p>
              <a:pPr defTabSz="608442"/>
              <a:endParaRPr lang="en-US" sz="2395" dirty="0">
                <a:solidFill>
                  <a:prstClr val="black"/>
                </a:solidFill>
                <a:latin typeface="Calibri" panose="020F0502020204030204"/>
              </a:endParaRPr>
            </a:p>
          </p:txBody>
        </p:sp>
        <p:sp>
          <p:nvSpPr>
            <p:cNvPr id="32" name="Freeform 272">
              <a:extLst>
                <a:ext uri="{FF2B5EF4-FFF2-40B4-BE49-F238E27FC236}">
                  <a16:creationId xmlns:a16="http://schemas.microsoft.com/office/drawing/2014/main" id="{3AE6076D-6819-4BC8-A227-B11B071E4BA9}"/>
                </a:ext>
              </a:extLst>
            </p:cNvPr>
            <p:cNvSpPr/>
            <p:nvPr/>
          </p:nvSpPr>
          <p:spPr>
            <a:xfrm>
              <a:off x="6467373" y="6217999"/>
              <a:ext cx="4943114" cy="124598"/>
            </a:xfrm>
            <a:custGeom>
              <a:avLst/>
              <a:gdLst>
                <a:gd name="connsiteX0" fmla="*/ 109916 w 8739934"/>
                <a:gd name="connsiteY0" fmla="*/ 0 h 220301"/>
                <a:gd name="connsiteX1" fmla="*/ 8724994 w 8739934"/>
                <a:gd name="connsiteY1" fmla="*/ 0 h 220301"/>
                <a:gd name="connsiteX2" fmla="*/ 8702960 w 8739934"/>
                <a:gd name="connsiteY2" fmla="*/ 66090 h 220301"/>
                <a:gd name="connsiteX3" fmla="*/ 7931790 w 8739934"/>
                <a:gd name="connsiteY3" fmla="*/ 220302 h 220301"/>
                <a:gd name="connsiteX4" fmla="*/ 925153 w 8739934"/>
                <a:gd name="connsiteY4" fmla="*/ 220302 h 220301"/>
                <a:gd name="connsiteX5" fmla="*/ 80538 w 8739934"/>
                <a:gd name="connsiteY5" fmla="*/ 73434 h 220301"/>
                <a:gd name="connsiteX6" fmla="*/ 7093 w 8739934"/>
                <a:gd name="connsiteY6" fmla="*/ 0 h 22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934" h="220301">
                  <a:moveTo>
                    <a:pt x="109916" y="0"/>
                  </a:moveTo>
                  <a:lnTo>
                    <a:pt x="8724994" y="0"/>
                  </a:lnTo>
                  <a:cubicBezTo>
                    <a:pt x="8739683" y="0"/>
                    <a:pt x="8761716" y="44060"/>
                    <a:pt x="8702960" y="66090"/>
                  </a:cubicBezTo>
                  <a:cubicBezTo>
                    <a:pt x="8644205" y="88121"/>
                    <a:pt x="8181502" y="220302"/>
                    <a:pt x="7931790" y="220302"/>
                  </a:cubicBezTo>
                  <a:lnTo>
                    <a:pt x="925153" y="220302"/>
                  </a:lnTo>
                  <a:cubicBezTo>
                    <a:pt x="668097" y="220302"/>
                    <a:pt x="153983" y="95464"/>
                    <a:pt x="80538" y="73434"/>
                  </a:cubicBezTo>
                  <a:cubicBezTo>
                    <a:pt x="15686" y="53974"/>
                    <a:pt x="-14940" y="0"/>
                    <a:pt x="7093" y="0"/>
                  </a:cubicBezTo>
                  <a:close/>
                </a:path>
              </a:pathLst>
            </a:custGeom>
            <a:gradFill flip="none" rotWithShape="1">
              <a:gsLst>
                <a:gs pos="0">
                  <a:schemeClr val="bg1">
                    <a:lumMod val="85000"/>
                  </a:schemeClr>
                </a:gs>
                <a:gs pos="100000">
                  <a:schemeClr val="bg1">
                    <a:lumMod val="95000"/>
                  </a:schemeClr>
                </a:gs>
              </a:gsLst>
              <a:lin ang="16200000" scaled="1"/>
              <a:tileRect/>
            </a:gradFill>
            <a:ln w="6350" cap="flat">
              <a:solidFill>
                <a:srgbClr val="A6A6A6"/>
              </a:solidFill>
              <a:prstDash val="solid"/>
              <a:miter/>
            </a:ln>
          </p:spPr>
          <p:txBody>
            <a:bodyPr rtlCol="0" anchor="ctr"/>
            <a:lstStyle/>
            <a:p>
              <a:pPr defTabSz="608442"/>
              <a:endParaRPr lang="en-US" sz="2395" dirty="0">
                <a:solidFill>
                  <a:prstClr val="black"/>
                </a:solidFill>
                <a:latin typeface="Calibri" panose="020F0502020204030204"/>
              </a:endParaRPr>
            </a:p>
          </p:txBody>
        </p:sp>
      </p:grpSp>
      <p:sp>
        <p:nvSpPr>
          <p:cNvPr id="33" name="Content Placeholder 1">
            <a:extLst>
              <a:ext uri="{FF2B5EF4-FFF2-40B4-BE49-F238E27FC236}">
                <a16:creationId xmlns:a16="http://schemas.microsoft.com/office/drawing/2014/main" id="{A9311F0B-044D-4EF2-BCB7-31981DE14790}"/>
              </a:ext>
            </a:extLst>
          </p:cNvPr>
          <p:cNvSpPr txBox="1">
            <a:spLocks/>
          </p:cNvSpPr>
          <p:nvPr/>
        </p:nvSpPr>
        <p:spPr>
          <a:xfrm>
            <a:off x="6122369" y="1557194"/>
            <a:ext cx="2474460" cy="3505200"/>
          </a:xfrm>
          <a:prstGeom prst="rect">
            <a:avLst/>
          </a:prstGeom>
        </p:spPr>
        <p:txBody>
          <a:bodyPr vert="horz" lIns="91440" tIns="45720" rIns="91440" bIns="45720" rtlCol="0">
            <a:noAutofit/>
          </a:bodyPr>
          <a:lstStyle>
            <a:lvl1pPr marL="457200" indent="-457200" algn="l" defTabSz="914400" rtl="0" eaLnBrk="1" latinLnBrk="0" hangingPunct="1">
              <a:lnSpc>
                <a:spcPct val="100000"/>
              </a:lnSpc>
              <a:spcBef>
                <a:spcPts val="1000"/>
              </a:spcBef>
              <a:spcAft>
                <a:spcPts val="600"/>
              </a:spcAft>
              <a:buFont typeface="Calibri" panose="020F050202020403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00000"/>
              </a:lnSpc>
              <a:spcBef>
                <a:spcPts val="500"/>
              </a:spcBef>
              <a:spcAft>
                <a:spcPts val="600"/>
              </a:spcAft>
              <a:buFont typeface="Wingdings" panose="05000000000000000000" pitchFamily="2" charset="2"/>
              <a:buChar char="§"/>
              <a:defRPr sz="18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spcAft>
                <a:spcPts val="600"/>
              </a:spcAft>
              <a:buSzPct val="73000"/>
              <a:buFont typeface="Arial" panose="020B0604020202020204" pitchFamily="34" charset="0"/>
              <a:buChar char="•"/>
              <a:defRPr sz="16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spcAft>
                <a:spcPts val="600"/>
              </a:spcAft>
              <a:buFont typeface="Calibri" panose="020F0502020204030204" pitchFamily="34" charset="0"/>
              <a:buChar char="-"/>
              <a:defRPr sz="14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spcAft>
                <a:spcPts val="600"/>
              </a:spcAft>
              <a:buSzPct val="25000"/>
              <a:buFont typeface="Wingdings" panose="05000000000000000000" pitchFamily="2" charset="2"/>
              <a:buChar char=""/>
              <a:defRPr sz="14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latin typeface="+mn-lt"/>
              </a:rPr>
              <a:t>Amazon predicts the buyer’s needs at the start of every visit.</a:t>
            </a:r>
          </a:p>
        </p:txBody>
      </p:sp>
    </p:spTree>
    <p:extLst>
      <p:ext uri="{BB962C8B-B14F-4D97-AF65-F5344CB8AC3E}">
        <p14:creationId xmlns:p14="http://schemas.microsoft.com/office/powerpoint/2010/main" val="3657561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Travelers are digital consumers</a:t>
            </a:r>
          </a:p>
        </p:txBody>
      </p:sp>
      <p:sp>
        <p:nvSpPr>
          <p:cNvPr id="141" name="Rectangle 140">
            <a:extLst>
              <a:ext uri="{FF2B5EF4-FFF2-40B4-BE49-F238E27FC236}">
                <a16:creationId xmlns:a16="http://schemas.microsoft.com/office/drawing/2014/main" id="{01DD05F5-DC09-48E3-9099-5CAE59B9059A}"/>
              </a:ext>
            </a:extLst>
          </p:cNvPr>
          <p:cNvSpPr/>
          <p:nvPr/>
        </p:nvSpPr>
        <p:spPr>
          <a:xfrm>
            <a:off x="3441135" y="1540064"/>
            <a:ext cx="696475" cy="696475"/>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9E645DA6-AAFD-4799-BCDC-B2AE151BBB7B}"/>
              </a:ext>
            </a:extLst>
          </p:cNvPr>
          <p:cNvSpPr/>
          <p:nvPr/>
        </p:nvSpPr>
        <p:spPr>
          <a:xfrm>
            <a:off x="4221500" y="1540064"/>
            <a:ext cx="696475" cy="696475"/>
          </a:xfrm>
          <a:prstGeom prst="rect">
            <a:avLst/>
          </a:prstGeom>
          <a:blipFill>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E832529E-A7B4-4924-965A-483EAF31C14B}"/>
              </a:ext>
            </a:extLst>
          </p:cNvPr>
          <p:cNvSpPr/>
          <p:nvPr/>
        </p:nvSpPr>
        <p:spPr>
          <a:xfrm>
            <a:off x="5001865" y="1538598"/>
            <a:ext cx="696475" cy="696475"/>
          </a:xfrm>
          <a:prstGeom prst="rect">
            <a:avLst/>
          </a:prstGeom>
          <a: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20B17552-4EF6-4905-8DD6-C36B5DCC4E72}"/>
              </a:ext>
            </a:extLst>
          </p:cNvPr>
          <p:cNvSpPr/>
          <p:nvPr/>
        </p:nvSpPr>
        <p:spPr>
          <a:xfrm>
            <a:off x="5782230" y="1540064"/>
            <a:ext cx="696475" cy="696475"/>
          </a:xfrm>
          <a:prstGeom prst="rect">
            <a:avLst/>
          </a:prstGeom>
          <a:blipFill>
            <a:blip r:embed="rId7"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487F9F23-B3E9-4489-93D6-8BA895625C91}"/>
              </a:ext>
            </a:extLst>
          </p:cNvPr>
          <p:cNvSpPr/>
          <p:nvPr/>
        </p:nvSpPr>
        <p:spPr>
          <a:xfrm>
            <a:off x="6556291" y="1538598"/>
            <a:ext cx="696475" cy="696475"/>
          </a:xfrm>
          <a:prstGeom prst="rect">
            <a:avLst/>
          </a:prstGeom>
          <a:blipFill>
            <a:blip r:embed="rId8"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A1D9B845-98E3-4999-AC56-D406658BD685}"/>
              </a:ext>
            </a:extLst>
          </p:cNvPr>
          <p:cNvSpPr/>
          <p:nvPr/>
        </p:nvSpPr>
        <p:spPr>
          <a:xfrm>
            <a:off x="3441135" y="2357059"/>
            <a:ext cx="696475" cy="696475"/>
          </a:xfrm>
          <a:prstGeom prst="rect">
            <a:avLst/>
          </a:prstGeom>
          <a:blipFill>
            <a:blip r:embed="rId9"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CCBC00B7-5634-47B5-AA50-CE48C8729CBD}"/>
              </a:ext>
            </a:extLst>
          </p:cNvPr>
          <p:cNvSpPr/>
          <p:nvPr/>
        </p:nvSpPr>
        <p:spPr>
          <a:xfrm>
            <a:off x="4221500" y="2357059"/>
            <a:ext cx="696475" cy="696475"/>
          </a:xfrm>
          <a:prstGeom prst="rect">
            <a:avLst/>
          </a:prstGeom>
          <a:blipFill>
            <a:blip r:embed="rId10"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DF9865A0-F2D5-49D6-9553-D59D67F79F29}"/>
              </a:ext>
            </a:extLst>
          </p:cNvPr>
          <p:cNvSpPr/>
          <p:nvPr/>
        </p:nvSpPr>
        <p:spPr>
          <a:xfrm>
            <a:off x="5001866" y="2357059"/>
            <a:ext cx="696475" cy="696475"/>
          </a:xfrm>
          <a:prstGeom prst="rect">
            <a:avLst/>
          </a:prstGeom>
          <a:blipFill>
            <a:blip r:embed="rId11" cstate="print">
              <a:extLst>
                <a:ext uri="{28A0092B-C50C-407E-A947-70E740481C1C}">
                  <a14:useLocalDpi xmlns:a14="http://schemas.microsoft.com/office/drawing/2010/main"/>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F222B0E4-247D-4ECB-9991-2F89C9FE73CE}"/>
              </a:ext>
            </a:extLst>
          </p:cNvPr>
          <p:cNvSpPr/>
          <p:nvPr/>
        </p:nvSpPr>
        <p:spPr>
          <a:xfrm>
            <a:off x="5782230" y="2357059"/>
            <a:ext cx="696475" cy="696475"/>
          </a:xfrm>
          <a:prstGeom prst="rect">
            <a:avLst/>
          </a:prstGeom>
          <a:blipFill>
            <a:blip r:embed="rId1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C0A8A518-C328-47B4-A99E-F32BA41B7D48}"/>
              </a:ext>
            </a:extLst>
          </p:cNvPr>
          <p:cNvSpPr/>
          <p:nvPr/>
        </p:nvSpPr>
        <p:spPr>
          <a:xfrm>
            <a:off x="6556291" y="2355593"/>
            <a:ext cx="696475" cy="696475"/>
          </a:xfrm>
          <a:prstGeom prst="rect">
            <a:avLst/>
          </a:prstGeom>
          <a:blipFill>
            <a:blip r:embed="rId13"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9DFA48E-E3C3-4A88-BB90-B84352A4EB79}"/>
              </a:ext>
            </a:extLst>
          </p:cNvPr>
          <p:cNvSpPr/>
          <p:nvPr/>
        </p:nvSpPr>
        <p:spPr>
          <a:xfrm>
            <a:off x="3441135" y="3165167"/>
            <a:ext cx="696475" cy="696475"/>
          </a:xfrm>
          <a:prstGeom prst="rect">
            <a:avLst/>
          </a:prstGeom>
          <a:blipFill>
            <a:blip r:embed="rId1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936E2B4E-FDDB-408B-99F3-82683ECF6B78}"/>
              </a:ext>
            </a:extLst>
          </p:cNvPr>
          <p:cNvSpPr/>
          <p:nvPr/>
        </p:nvSpPr>
        <p:spPr>
          <a:xfrm>
            <a:off x="4221500" y="3165167"/>
            <a:ext cx="696475" cy="696475"/>
          </a:xfrm>
          <a:prstGeom prst="rect">
            <a:avLst/>
          </a:prstGeom>
          <a:blipFill>
            <a:blip r:embed="rId1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E2E557D7-8833-4F12-85E2-63080063388B}"/>
              </a:ext>
            </a:extLst>
          </p:cNvPr>
          <p:cNvSpPr/>
          <p:nvPr/>
        </p:nvSpPr>
        <p:spPr>
          <a:xfrm>
            <a:off x="5001866" y="3165167"/>
            <a:ext cx="696475" cy="696475"/>
          </a:xfrm>
          <a:prstGeom prst="rect">
            <a:avLst/>
          </a:prstGeom>
          <a:blipFill>
            <a:blip r:embed="rId1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1CA8228-EA56-4468-9C62-4E9B026B5C0D}"/>
              </a:ext>
            </a:extLst>
          </p:cNvPr>
          <p:cNvSpPr/>
          <p:nvPr/>
        </p:nvSpPr>
        <p:spPr>
          <a:xfrm>
            <a:off x="5782230" y="3165167"/>
            <a:ext cx="696475" cy="696475"/>
          </a:xfrm>
          <a:prstGeom prst="rect">
            <a:avLst/>
          </a:prstGeom>
          <a:blipFill>
            <a:blip r:embed="rId17"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F369F3CF-2401-4DBE-958E-BC59C358B1FE}"/>
              </a:ext>
            </a:extLst>
          </p:cNvPr>
          <p:cNvSpPr/>
          <p:nvPr/>
        </p:nvSpPr>
        <p:spPr>
          <a:xfrm>
            <a:off x="6556291" y="3163701"/>
            <a:ext cx="696475" cy="696475"/>
          </a:xfrm>
          <a:prstGeom prst="rect">
            <a:avLst/>
          </a:prstGeom>
          <a:blipFill>
            <a:blip r:embed="rId18"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9F1C87CB-4E4B-43DD-B104-BBDEFC7406FF}"/>
              </a:ext>
            </a:extLst>
          </p:cNvPr>
          <p:cNvSpPr/>
          <p:nvPr/>
        </p:nvSpPr>
        <p:spPr>
          <a:xfrm>
            <a:off x="3441135" y="3980696"/>
            <a:ext cx="696475" cy="696475"/>
          </a:xfrm>
          <a:prstGeom prst="rect">
            <a:avLst/>
          </a:prstGeom>
          <a:blipFill>
            <a:blip r:embed="rId19"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A4877894-CBC6-4FAC-86FA-168A6514DD7F}"/>
              </a:ext>
            </a:extLst>
          </p:cNvPr>
          <p:cNvSpPr/>
          <p:nvPr/>
        </p:nvSpPr>
        <p:spPr>
          <a:xfrm>
            <a:off x="4221500" y="3980696"/>
            <a:ext cx="696475" cy="696475"/>
          </a:xfrm>
          <a:prstGeom prst="rect">
            <a:avLst/>
          </a:prstGeom>
          <a:blipFill>
            <a:blip r:embed="rId2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06387FC1-1948-4F59-BECE-C8586D9E2871}"/>
              </a:ext>
            </a:extLst>
          </p:cNvPr>
          <p:cNvSpPr/>
          <p:nvPr/>
        </p:nvSpPr>
        <p:spPr>
          <a:xfrm>
            <a:off x="5001866" y="3980696"/>
            <a:ext cx="696475" cy="696475"/>
          </a:xfrm>
          <a:prstGeom prst="rect">
            <a:avLst/>
          </a:prstGeom>
          <a:blipFill>
            <a:blip r:embed="rId2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F2D89680-4F29-4D68-B964-DE9DA396D050}"/>
              </a:ext>
            </a:extLst>
          </p:cNvPr>
          <p:cNvSpPr/>
          <p:nvPr/>
        </p:nvSpPr>
        <p:spPr>
          <a:xfrm>
            <a:off x="5782230" y="3980696"/>
            <a:ext cx="696475" cy="696475"/>
          </a:xfrm>
          <a:prstGeom prst="rect">
            <a:avLst/>
          </a:prstGeom>
          <a:blipFill>
            <a:blip r:embed="rId2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2192329A-3019-48D9-9B9F-CA96219A41A6}"/>
              </a:ext>
            </a:extLst>
          </p:cNvPr>
          <p:cNvSpPr/>
          <p:nvPr/>
        </p:nvSpPr>
        <p:spPr>
          <a:xfrm>
            <a:off x="6556291" y="3979230"/>
            <a:ext cx="696475" cy="696475"/>
          </a:xfrm>
          <a:prstGeom prst="rect">
            <a:avLst/>
          </a:prstGeom>
          <a:blipFill>
            <a:blip r:embed="rId2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Freeform 122">
            <a:extLst>
              <a:ext uri="{FF2B5EF4-FFF2-40B4-BE49-F238E27FC236}">
                <a16:creationId xmlns:a16="http://schemas.microsoft.com/office/drawing/2014/main" id="{001898A2-E3FA-423B-AD9C-3CEE3DD2B0CE}"/>
              </a:ext>
            </a:extLst>
          </p:cNvPr>
          <p:cNvSpPr>
            <a:spLocks/>
          </p:cNvSpPr>
          <p:nvPr/>
        </p:nvSpPr>
        <p:spPr bwMode="auto">
          <a:xfrm>
            <a:off x="1267895" y="1554365"/>
            <a:ext cx="1658131" cy="2954333"/>
          </a:xfrm>
          <a:custGeom>
            <a:avLst/>
            <a:gdLst>
              <a:gd name="T0" fmla="*/ 1577 w 1598"/>
              <a:gd name="T1" fmla="*/ 2851 h 2851"/>
              <a:gd name="T2" fmla="*/ 21 w 1598"/>
              <a:gd name="T3" fmla="*/ 2851 h 2851"/>
              <a:gd name="T4" fmla="*/ 0 w 1598"/>
              <a:gd name="T5" fmla="*/ 2830 h 2851"/>
              <a:gd name="T6" fmla="*/ 0 w 1598"/>
              <a:gd name="T7" fmla="*/ 21 h 2851"/>
              <a:gd name="T8" fmla="*/ 21 w 1598"/>
              <a:gd name="T9" fmla="*/ 0 h 2851"/>
              <a:gd name="T10" fmla="*/ 1577 w 1598"/>
              <a:gd name="T11" fmla="*/ 0 h 2851"/>
              <a:gd name="T12" fmla="*/ 1598 w 1598"/>
              <a:gd name="T13" fmla="*/ 21 h 2851"/>
              <a:gd name="T14" fmla="*/ 1598 w 1598"/>
              <a:gd name="T15" fmla="*/ 2830 h 2851"/>
              <a:gd name="T16" fmla="*/ 1577 w 1598"/>
              <a:gd name="T17" fmla="*/ 2851 h 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8" h="2851">
                <a:moveTo>
                  <a:pt x="1577" y="2851"/>
                </a:moveTo>
                <a:cubicBezTo>
                  <a:pt x="21" y="2851"/>
                  <a:pt x="21" y="2851"/>
                  <a:pt x="21" y="2851"/>
                </a:cubicBezTo>
                <a:cubicBezTo>
                  <a:pt x="10" y="2851"/>
                  <a:pt x="0" y="2841"/>
                  <a:pt x="0" y="2830"/>
                </a:cubicBezTo>
                <a:cubicBezTo>
                  <a:pt x="0" y="21"/>
                  <a:pt x="0" y="21"/>
                  <a:pt x="0" y="21"/>
                </a:cubicBezTo>
                <a:cubicBezTo>
                  <a:pt x="0" y="9"/>
                  <a:pt x="10" y="0"/>
                  <a:pt x="21" y="0"/>
                </a:cubicBezTo>
                <a:cubicBezTo>
                  <a:pt x="1577" y="0"/>
                  <a:pt x="1577" y="0"/>
                  <a:pt x="1577" y="0"/>
                </a:cubicBezTo>
                <a:cubicBezTo>
                  <a:pt x="1588" y="0"/>
                  <a:pt x="1598" y="9"/>
                  <a:pt x="1598" y="21"/>
                </a:cubicBezTo>
                <a:cubicBezTo>
                  <a:pt x="1598" y="2830"/>
                  <a:pt x="1598" y="2830"/>
                  <a:pt x="1598" y="2830"/>
                </a:cubicBezTo>
                <a:cubicBezTo>
                  <a:pt x="1598" y="2841"/>
                  <a:pt x="1588" y="2851"/>
                  <a:pt x="1577" y="2851"/>
                </a:cubicBezTo>
                <a:close/>
              </a:path>
            </a:pathLst>
          </a:custGeom>
          <a:blipFill>
            <a:blip r:embed="rId24" cstate="print">
              <a:extLst>
                <a:ext uri="{28A0092B-C50C-407E-A947-70E740481C1C}">
                  <a14:useLocalDpi xmlns:a14="http://schemas.microsoft.com/office/drawing/2010/main"/>
                </a:ext>
              </a:extLst>
            </a:blip>
            <a:srcRect/>
            <a:stretch>
              <a:fillRect b="1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62" name="Group 161">
            <a:extLst>
              <a:ext uri="{FF2B5EF4-FFF2-40B4-BE49-F238E27FC236}">
                <a16:creationId xmlns:a16="http://schemas.microsoft.com/office/drawing/2014/main" id="{CFBB969F-CFC2-4BE8-9666-BF9D252B2795}"/>
              </a:ext>
            </a:extLst>
          </p:cNvPr>
          <p:cNvGrpSpPr>
            <a:grpSpLocks noChangeAspect="1"/>
          </p:cNvGrpSpPr>
          <p:nvPr/>
        </p:nvGrpSpPr>
        <p:grpSpPr>
          <a:xfrm>
            <a:off x="1257972" y="1462573"/>
            <a:ext cx="1756603" cy="3231813"/>
            <a:chOff x="8592750" y="1299986"/>
            <a:chExt cx="2024799" cy="4068672"/>
          </a:xfrm>
        </p:grpSpPr>
        <p:sp>
          <p:nvSpPr>
            <p:cNvPr id="163" name="Freeform: Shape 22">
              <a:extLst>
                <a:ext uri="{FF2B5EF4-FFF2-40B4-BE49-F238E27FC236}">
                  <a16:creationId xmlns:a16="http://schemas.microsoft.com/office/drawing/2014/main" id="{6F8FC686-54E0-49AF-8F6B-D364821A0519}"/>
                </a:ext>
              </a:extLst>
            </p:cNvPr>
            <p:cNvSpPr/>
            <p:nvPr/>
          </p:nvSpPr>
          <p:spPr>
            <a:xfrm>
              <a:off x="8592750" y="1299986"/>
              <a:ext cx="2024799" cy="4068672"/>
            </a:xfrm>
            <a:custGeom>
              <a:avLst/>
              <a:gdLst>
                <a:gd name="connsiteX0" fmla="*/ 7420482 w 7425034"/>
                <a:gd name="connsiteY0" fmla="*/ 4211240 h 4383696"/>
                <a:gd name="connsiteX1" fmla="*/ 7420482 w 7425034"/>
                <a:gd name="connsiteY1" fmla="*/ 174538 h 4383696"/>
                <a:gd name="connsiteX2" fmla="*/ 7253068 w 7425034"/>
                <a:gd name="connsiteY2" fmla="*/ 8675 h 4383696"/>
                <a:gd name="connsiteX3" fmla="*/ 176170 w 7425034"/>
                <a:gd name="connsiteY3" fmla="*/ 8675 h 4383696"/>
                <a:gd name="connsiteX4" fmla="*/ 8756 w 7425034"/>
                <a:gd name="connsiteY4" fmla="*/ 174423 h 4383696"/>
                <a:gd name="connsiteX5" fmla="*/ 8756 w 7425034"/>
                <a:gd name="connsiteY5" fmla="*/ 4211125 h 4383696"/>
                <a:gd name="connsiteX6" fmla="*/ 176053 w 7425034"/>
                <a:gd name="connsiteY6" fmla="*/ 4377104 h 4383696"/>
                <a:gd name="connsiteX7" fmla="*/ 176169 w 7425034"/>
                <a:gd name="connsiteY7" fmla="*/ 4377104 h 4383696"/>
                <a:gd name="connsiteX8" fmla="*/ 7252718 w 7425034"/>
                <a:gd name="connsiteY8" fmla="*/ 4377104 h 4383696"/>
                <a:gd name="connsiteX9" fmla="*/ 7420482 w 7425034"/>
                <a:gd name="connsiteY9" fmla="*/ 4211588 h 4383696"/>
                <a:gd name="connsiteX10" fmla="*/ 7420483 w 7425034"/>
                <a:gd name="connsiteY10" fmla="*/ 4211240 h 4383696"/>
                <a:gd name="connsiteX11" fmla="*/ 186793 w 7425034"/>
                <a:gd name="connsiteY11" fmla="*/ 134634 h 4383696"/>
                <a:gd name="connsiteX12" fmla="*/ 7241978 w 7425034"/>
                <a:gd name="connsiteY12" fmla="*/ 134634 h 4383696"/>
                <a:gd name="connsiteX13" fmla="*/ 7292762 w 7425034"/>
                <a:gd name="connsiteY13" fmla="*/ 184948 h 4383696"/>
                <a:gd name="connsiteX14" fmla="*/ 7292762 w 7425034"/>
                <a:gd name="connsiteY14" fmla="*/ 4201293 h 4383696"/>
                <a:gd name="connsiteX15" fmla="*/ 7241978 w 7425034"/>
                <a:gd name="connsiteY15" fmla="*/ 4251607 h 4383696"/>
                <a:gd name="connsiteX16" fmla="*/ 186793 w 7425034"/>
                <a:gd name="connsiteY16" fmla="*/ 4251607 h 4383696"/>
                <a:gd name="connsiteX17" fmla="*/ 135544 w 7425034"/>
                <a:gd name="connsiteY17" fmla="*/ 4201758 h 4383696"/>
                <a:gd name="connsiteX18" fmla="*/ 135542 w 7425034"/>
                <a:gd name="connsiteY18" fmla="*/ 4201293 h 4383696"/>
                <a:gd name="connsiteX19" fmla="*/ 135542 w 7425034"/>
                <a:gd name="connsiteY19" fmla="*/ 184948 h 4383696"/>
                <a:gd name="connsiteX20" fmla="*/ 186324 w 7425034"/>
                <a:gd name="connsiteY20" fmla="*/ 134632 h 4383696"/>
                <a:gd name="connsiteX21" fmla="*/ 186793 w 7425034"/>
                <a:gd name="connsiteY21" fmla="*/ 134634 h 4383696"/>
                <a:gd name="connsiteX0" fmla="*/ 7411727 w 7411729"/>
                <a:gd name="connsiteY0" fmla="*/ 4202566 h 4368429"/>
                <a:gd name="connsiteX1" fmla="*/ 7411727 w 7411729"/>
                <a:gd name="connsiteY1" fmla="*/ 165864 h 4368429"/>
                <a:gd name="connsiteX2" fmla="*/ 7244313 w 7411729"/>
                <a:gd name="connsiteY2" fmla="*/ 1 h 4368429"/>
                <a:gd name="connsiteX3" fmla="*/ 167415 w 7411729"/>
                <a:gd name="connsiteY3" fmla="*/ 1 h 4368429"/>
                <a:gd name="connsiteX4" fmla="*/ 1 w 7411729"/>
                <a:gd name="connsiteY4" fmla="*/ 165749 h 4368429"/>
                <a:gd name="connsiteX5" fmla="*/ 1 w 7411729"/>
                <a:gd name="connsiteY5" fmla="*/ 4202451 h 4368429"/>
                <a:gd name="connsiteX6" fmla="*/ 167298 w 7411729"/>
                <a:gd name="connsiteY6" fmla="*/ 4368430 h 4368429"/>
                <a:gd name="connsiteX7" fmla="*/ 167414 w 7411729"/>
                <a:gd name="connsiteY7" fmla="*/ 4368430 h 4368429"/>
                <a:gd name="connsiteX8" fmla="*/ 7243963 w 7411729"/>
                <a:gd name="connsiteY8" fmla="*/ 4368430 h 4368429"/>
                <a:gd name="connsiteX9" fmla="*/ 7411727 w 7411729"/>
                <a:gd name="connsiteY9" fmla="*/ 4202914 h 4368429"/>
                <a:gd name="connsiteX10" fmla="*/ 7411728 w 7411729"/>
                <a:gd name="connsiteY10" fmla="*/ 4202566 h 4368429"/>
                <a:gd name="connsiteX11" fmla="*/ 7411727 w 7411729"/>
                <a:gd name="connsiteY11" fmla="*/ 4202566 h 4368429"/>
                <a:gd name="connsiteX12" fmla="*/ 178038 w 7411729"/>
                <a:gd name="connsiteY12" fmla="*/ 125960 h 4368429"/>
                <a:gd name="connsiteX13" fmla="*/ 7233223 w 7411729"/>
                <a:gd name="connsiteY13" fmla="*/ 125960 h 4368429"/>
                <a:gd name="connsiteX14" fmla="*/ 7284007 w 7411729"/>
                <a:gd name="connsiteY14" fmla="*/ 176274 h 4368429"/>
                <a:gd name="connsiteX15" fmla="*/ 7284007 w 7411729"/>
                <a:gd name="connsiteY15" fmla="*/ 4192619 h 4368429"/>
                <a:gd name="connsiteX16" fmla="*/ 7233223 w 7411729"/>
                <a:gd name="connsiteY16" fmla="*/ 4242933 h 4368429"/>
                <a:gd name="connsiteX17" fmla="*/ 126789 w 7411729"/>
                <a:gd name="connsiteY17" fmla="*/ 4193084 h 4368429"/>
                <a:gd name="connsiteX18" fmla="*/ 126787 w 7411729"/>
                <a:gd name="connsiteY18" fmla="*/ 4192619 h 4368429"/>
                <a:gd name="connsiteX19" fmla="*/ 126787 w 7411729"/>
                <a:gd name="connsiteY19" fmla="*/ 176274 h 4368429"/>
                <a:gd name="connsiteX20" fmla="*/ 177569 w 7411729"/>
                <a:gd name="connsiteY20" fmla="*/ 125958 h 4368429"/>
                <a:gd name="connsiteX21" fmla="*/ 178038 w 7411729"/>
                <a:gd name="connsiteY21" fmla="*/ 125960 h 4368429"/>
                <a:gd name="connsiteX0" fmla="*/ 7411727 w 7411727"/>
                <a:gd name="connsiteY0" fmla="*/ 4202564 h 4490278"/>
                <a:gd name="connsiteX1" fmla="*/ 7411727 w 7411727"/>
                <a:gd name="connsiteY1" fmla="*/ 165862 h 4490278"/>
                <a:gd name="connsiteX2" fmla="*/ 7244313 w 7411727"/>
                <a:gd name="connsiteY2" fmla="*/ -1 h 4490278"/>
                <a:gd name="connsiteX3" fmla="*/ 167415 w 7411727"/>
                <a:gd name="connsiteY3" fmla="*/ -1 h 4490278"/>
                <a:gd name="connsiteX4" fmla="*/ 1 w 7411727"/>
                <a:gd name="connsiteY4" fmla="*/ 165747 h 4490278"/>
                <a:gd name="connsiteX5" fmla="*/ 1 w 7411727"/>
                <a:gd name="connsiteY5" fmla="*/ 4202449 h 4490278"/>
                <a:gd name="connsiteX6" fmla="*/ 167298 w 7411727"/>
                <a:gd name="connsiteY6" fmla="*/ 4368428 h 4490278"/>
                <a:gd name="connsiteX7" fmla="*/ 167414 w 7411727"/>
                <a:gd name="connsiteY7" fmla="*/ 4368428 h 4490278"/>
                <a:gd name="connsiteX8" fmla="*/ 7243963 w 7411727"/>
                <a:gd name="connsiteY8" fmla="*/ 4368428 h 4490278"/>
                <a:gd name="connsiteX9" fmla="*/ 7411727 w 7411727"/>
                <a:gd name="connsiteY9" fmla="*/ 4202912 h 4490278"/>
                <a:gd name="connsiteX10" fmla="*/ 7411728 w 7411727"/>
                <a:gd name="connsiteY10" fmla="*/ 4202564 h 4490278"/>
                <a:gd name="connsiteX11" fmla="*/ 7411727 w 7411727"/>
                <a:gd name="connsiteY11" fmla="*/ 4202564 h 4490278"/>
                <a:gd name="connsiteX12" fmla="*/ 178038 w 7411727"/>
                <a:gd name="connsiteY12" fmla="*/ 125958 h 4490278"/>
                <a:gd name="connsiteX13" fmla="*/ 7233223 w 7411727"/>
                <a:gd name="connsiteY13" fmla="*/ 125958 h 4490278"/>
                <a:gd name="connsiteX14" fmla="*/ 7284007 w 7411727"/>
                <a:gd name="connsiteY14" fmla="*/ 176272 h 4490278"/>
                <a:gd name="connsiteX15" fmla="*/ 7284007 w 7411727"/>
                <a:gd name="connsiteY15" fmla="*/ 4192617 h 4490278"/>
                <a:gd name="connsiteX16" fmla="*/ 126789 w 7411727"/>
                <a:gd name="connsiteY16" fmla="*/ 4193082 h 4490278"/>
                <a:gd name="connsiteX17" fmla="*/ 126787 w 7411727"/>
                <a:gd name="connsiteY17" fmla="*/ 4192617 h 4490278"/>
                <a:gd name="connsiteX18" fmla="*/ 126787 w 7411727"/>
                <a:gd name="connsiteY18" fmla="*/ 176272 h 4490278"/>
                <a:gd name="connsiteX19" fmla="*/ 177569 w 7411727"/>
                <a:gd name="connsiteY19" fmla="*/ 125956 h 4490278"/>
                <a:gd name="connsiteX20" fmla="*/ 178038 w 7411727"/>
                <a:gd name="connsiteY20" fmla="*/ 125958 h 449027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6789 w 7411729"/>
                <a:gd name="connsiteY16" fmla="*/ 4193084 h 4368430"/>
                <a:gd name="connsiteX17" fmla="*/ 126787 w 7411729"/>
                <a:gd name="connsiteY17" fmla="*/ 4192619 h 4368430"/>
                <a:gd name="connsiteX18" fmla="*/ 126787 w 7411729"/>
                <a:gd name="connsiteY18" fmla="*/ 176274 h 4368430"/>
                <a:gd name="connsiteX19" fmla="*/ 177569 w 7411729"/>
                <a:gd name="connsiteY19" fmla="*/ 125958 h 4368430"/>
                <a:gd name="connsiteX20" fmla="*/ 178038 w 7411729"/>
                <a:gd name="connsiteY20"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6789 w 7411727"/>
                <a:gd name="connsiteY16" fmla="*/ 4193082 h 4368428"/>
                <a:gd name="connsiteX17" fmla="*/ 129869 w 7411727"/>
                <a:gd name="connsiteY17" fmla="*/ 4264842 h 4368428"/>
                <a:gd name="connsiteX18" fmla="*/ 126787 w 7411727"/>
                <a:gd name="connsiteY18" fmla="*/ 176272 h 4368428"/>
                <a:gd name="connsiteX19" fmla="*/ 177569 w 7411727"/>
                <a:gd name="connsiteY19" fmla="*/ 125956 h 4368428"/>
                <a:gd name="connsiteX20" fmla="*/ 178038 w 7411727"/>
                <a:gd name="connsiteY20"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64844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18618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129869 w 7411729"/>
                <a:gd name="connsiteY16" fmla="*/ 4207065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284007 w 7411727"/>
                <a:gd name="connsiteY15" fmla="*/ 4192617 h 4368428"/>
                <a:gd name="connsiteX16" fmla="*/ 129869 w 7411727"/>
                <a:gd name="connsiteY16" fmla="*/ 4201284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284007 w 7411729"/>
                <a:gd name="connsiteY15" fmla="*/ 4192619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8734 w 7411727"/>
                <a:gd name="connsiteY15" fmla="*/ 4192617 h 4368428"/>
                <a:gd name="connsiteX16" fmla="*/ 74390 w 7411727"/>
                <a:gd name="connsiteY16" fmla="*/ 4198397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8038 w 7411729"/>
                <a:gd name="connsiteY12" fmla="*/ 125960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198399 h 4368430"/>
                <a:gd name="connsiteX17" fmla="*/ 126787 w 7411729"/>
                <a:gd name="connsiteY17" fmla="*/ 176274 h 4368430"/>
                <a:gd name="connsiteX18" fmla="*/ 177569 w 7411729"/>
                <a:gd name="connsiteY18" fmla="*/ 125958 h 4368430"/>
                <a:gd name="connsiteX19" fmla="*/ 178038 w 7411729"/>
                <a:gd name="connsiteY19" fmla="*/ 125960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8038 w 7411727"/>
                <a:gd name="connsiteY12" fmla="*/ 125958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126787 w 7411727"/>
                <a:gd name="connsiteY17" fmla="*/ 176272 h 4368428"/>
                <a:gd name="connsiteX18" fmla="*/ 177569 w 7411727"/>
                <a:gd name="connsiteY18" fmla="*/ 125956 h 4368428"/>
                <a:gd name="connsiteX19" fmla="*/ 178038 w 7411727"/>
                <a:gd name="connsiteY19" fmla="*/ 125958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126787 w 7411729"/>
                <a:gd name="connsiteY17" fmla="*/ 176274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61690 w 7411727"/>
                <a:gd name="connsiteY17" fmla="*/ 16864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73731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5252 w 7411727"/>
                <a:gd name="connsiteY17" fmla="*/ 173729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69827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177569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80677 w 7411727"/>
                <a:gd name="connsiteY17" fmla="*/ 158475 h 4368428"/>
                <a:gd name="connsiteX18" fmla="*/ 177569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177569 w 7411729"/>
                <a:gd name="connsiteY12" fmla="*/ 125958 h 4368430"/>
                <a:gd name="connsiteX13" fmla="*/ 7233223 w 7411729"/>
                <a:gd name="connsiteY13" fmla="*/ 125960 h 4368430"/>
                <a:gd name="connsiteX14" fmla="*/ 7284007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177569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284007 w 7411727"/>
                <a:gd name="connsiteY14" fmla="*/ 176272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30118 w 7411729"/>
                <a:gd name="connsiteY14" fmla="*/ 176274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35543 w 7411727"/>
                <a:gd name="connsiteY14" fmla="*/ 176271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0967 w 7411729"/>
                <a:gd name="connsiteY14" fmla="*/ 171189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9105 w 7411727"/>
                <a:gd name="connsiteY14" fmla="*/ 168645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9104 w 7411729"/>
                <a:gd name="connsiteY14" fmla="*/ 163562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233223 w 7411727"/>
                <a:gd name="connsiteY13" fmla="*/ 125958 h 4368428"/>
                <a:gd name="connsiteX14" fmla="*/ 7346392 w 7411727"/>
                <a:gd name="connsiteY14" fmla="*/ 163560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233223 w 7411729"/>
                <a:gd name="connsiteY13" fmla="*/ 125960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25443 w 7411727"/>
                <a:gd name="connsiteY13" fmla="*/ 125958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2539 w 7411727"/>
                <a:gd name="connsiteY17" fmla="*/ 158476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10 w 7411729"/>
                <a:gd name="connsiteY12" fmla="*/ 125958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2539 w 7411729"/>
                <a:gd name="connsiteY17" fmla="*/ 158478 h 4368430"/>
                <a:gd name="connsiteX18" fmla="*/ 98910 w 7411729"/>
                <a:gd name="connsiteY18" fmla="*/ 125958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10 w 7411727"/>
                <a:gd name="connsiteY12" fmla="*/ 125956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10 w 7411727"/>
                <a:gd name="connsiteY18" fmla="*/ 125956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87529 w 7411729"/>
                <a:gd name="connsiteY12" fmla="*/ 157959 h 4368430"/>
                <a:gd name="connsiteX13" fmla="*/ 7314593 w 7411729"/>
                <a:gd name="connsiteY13" fmla="*/ 123418 h 4368430"/>
                <a:gd name="connsiteX14" fmla="*/ 7343680 w 7411729"/>
                <a:gd name="connsiteY14" fmla="*/ 158478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87529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58476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14593 w 7411729"/>
                <a:gd name="connsiteY13" fmla="*/ 123418 h 4368430"/>
                <a:gd name="connsiteX14" fmla="*/ 7343680 w 7411729"/>
                <a:gd name="connsiteY14" fmla="*/ 193144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4593 w 7411727"/>
                <a:gd name="connsiteY13" fmla="*/ 12341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8086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37196 w 7411727"/>
                <a:gd name="connsiteY13" fmla="*/ 148453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11727 w 7411729"/>
                <a:gd name="connsiteY0" fmla="*/ 4202566 h 4368430"/>
                <a:gd name="connsiteX1" fmla="*/ 7411727 w 7411729"/>
                <a:gd name="connsiteY1" fmla="*/ 165864 h 4368430"/>
                <a:gd name="connsiteX2" fmla="*/ 7244313 w 7411729"/>
                <a:gd name="connsiteY2" fmla="*/ 1 h 4368430"/>
                <a:gd name="connsiteX3" fmla="*/ 167415 w 7411729"/>
                <a:gd name="connsiteY3" fmla="*/ 1 h 4368430"/>
                <a:gd name="connsiteX4" fmla="*/ 1 w 7411729"/>
                <a:gd name="connsiteY4" fmla="*/ 165749 h 4368430"/>
                <a:gd name="connsiteX5" fmla="*/ 1 w 7411729"/>
                <a:gd name="connsiteY5" fmla="*/ 4202451 h 4368430"/>
                <a:gd name="connsiteX6" fmla="*/ 167298 w 7411729"/>
                <a:gd name="connsiteY6" fmla="*/ 4368430 h 4368430"/>
                <a:gd name="connsiteX7" fmla="*/ 167414 w 7411729"/>
                <a:gd name="connsiteY7" fmla="*/ 4368430 h 4368430"/>
                <a:gd name="connsiteX8" fmla="*/ 7243963 w 7411729"/>
                <a:gd name="connsiteY8" fmla="*/ 4368430 h 4368430"/>
                <a:gd name="connsiteX9" fmla="*/ 7411727 w 7411729"/>
                <a:gd name="connsiteY9" fmla="*/ 4202914 h 4368430"/>
                <a:gd name="connsiteX10" fmla="*/ 7411728 w 7411729"/>
                <a:gd name="connsiteY10" fmla="*/ 4202566 h 4368430"/>
                <a:gd name="connsiteX11" fmla="*/ 7411727 w 7411729"/>
                <a:gd name="connsiteY11" fmla="*/ 4202566 h 4368430"/>
                <a:gd name="connsiteX12" fmla="*/ 98908 w 7411729"/>
                <a:gd name="connsiteY12" fmla="*/ 157959 h 4368430"/>
                <a:gd name="connsiteX13" fmla="*/ 7337196 w 7411729"/>
                <a:gd name="connsiteY13" fmla="*/ 159509 h 4368430"/>
                <a:gd name="connsiteX14" fmla="*/ 7343680 w 7411729"/>
                <a:gd name="connsiteY14" fmla="*/ 198920 h 4368430"/>
                <a:gd name="connsiteX15" fmla="*/ 7342569 w 7411729"/>
                <a:gd name="connsiteY15" fmla="*/ 4212842 h 4368430"/>
                <a:gd name="connsiteX16" fmla="*/ 74390 w 7411729"/>
                <a:gd name="connsiteY16" fmla="*/ 4203483 h 4368430"/>
                <a:gd name="connsiteX17" fmla="*/ 76334 w 7411729"/>
                <a:gd name="connsiteY17" fmla="*/ 179812 h 4368430"/>
                <a:gd name="connsiteX18" fmla="*/ 98908 w 7411729"/>
                <a:gd name="connsiteY18" fmla="*/ 157959 h 4368430"/>
                <a:gd name="connsiteX0" fmla="*/ 7411727 w 7411727"/>
                <a:gd name="connsiteY0" fmla="*/ 4202564 h 4368428"/>
                <a:gd name="connsiteX1" fmla="*/ 7411727 w 7411727"/>
                <a:gd name="connsiteY1" fmla="*/ 165862 h 4368428"/>
                <a:gd name="connsiteX2" fmla="*/ 7244313 w 7411727"/>
                <a:gd name="connsiteY2" fmla="*/ -1 h 4368428"/>
                <a:gd name="connsiteX3" fmla="*/ 167415 w 7411727"/>
                <a:gd name="connsiteY3" fmla="*/ -1 h 4368428"/>
                <a:gd name="connsiteX4" fmla="*/ 1 w 7411727"/>
                <a:gd name="connsiteY4" fmla="*/ 165747 h 4368428"/>
                <a:gd name="connsiteX5" fmla="*/ 1 w 7411727"/>
                <a:gd name="connsiteY5" fmla="*/ 4202449 h 4368428"/>
                <a:gd name="connsiteX6" fmla="*/ 167298 w 7411727"/>
                <a:gd name="connsiteY6" fmla="*/ 4368428 h 4368428"/>
                <a:gd name="connsiteX7" fmla="*/ 167414 w 7411727"/>
                <a:gd name="connsiteY7" fmla="*/ 4368428 h 4368428"/>
                <a:gd name="connsiteX8" fmla="*/ 7243963 w 7411727"/>
                <a:gd name="connsiteY8" fmla="*/ 4368428 h 4368428"/>
                <a:gd name="connsiteX9" fmla="*/ 7411727 w 7411727"/>
                <a:gd name="connsiteY9" fmla="*/ 4202912 h 4368428"/>
                <a:gd name="connsiteX10" fmla="*/ 7411728 w 7411727"/>
                <a:gd name="connsiteY10" fmla="*/ 4202564 h 4368428"/>
                <a:gd name="connsiteX11" fmla="*/ 7411727 w 7411727"/>
                <a:gd name="connsiteY11" fmla="*/ 4202564 h 4368428"/>
                <a:gd name="connsiteX12" fmla="*/ 98908 w 7411727"/>
                <a:gd name="connsiteY12" fmla="*/ 157957 h 4368428"/>
                <a:gd name="connsiteX13" fmla="*/ 7319507 w 7411727"/>
                <a:gd name="connsiteY13" fmla="*/ 159506 h 4368428"/>
                <a:gd name="connsiteX14" fmla="*/ 7343680 w 7411727"/>
                <a:gd name="connsiteY14" fmla="*/ 198918 h 4368428"/>
                <a:gd name="connsiteX15" fmla="*/ 7342569 w 7411727"/>
                <a:gd name="connsiteY15" fmla="*/ 4212840 h 4368428"/>
                <a:gd name="connsiteX16" fmla="*/ 74390 w 7411727"/>
                <a:gd name="connsiteY16" fmla="*/ 4203481 h 4368428"/>
                <a:gd name="connsiteX17" fmla="*/ 76334 w 7411727"/>
                <a:gd name="connsiteY17" fmla="*/ 179810 h 4368428"/>
                <a:gd name="connsiteX18" fmla="*/ 98908 w 7411727"/>
                <a:gd name="connsiteY18" fmla="*/ 157957 h 4368428"/>
                <a:gd name="connsiteX0" fmla="*/ 7480405 w 7480405"/>
                <a:gd name="connsiteY0" fmla="*/ 4202565 h 4368429"/>
                <a:gd name="connsiteX1" fmla="*/ 7480405 w 7480405"/>
                <a:gd name="connsiteY1" fmla="*/ 165863 h 4368429"/>
                <a:gd name="connsiteX2" fmla="*/ 7312991 w 7480405"/>
                <a:gd name="connsiteY2" fmla="*/ 0 h 4368429"/>
                <a:gd name="connsiteX3" fmla="*/ 236093 w 7480405"/>
                <a:gd name="connsiteY3" fmla="*/ 0 h 4368429"/>
                <a:gd name="connsiteX4" fmla="*/ 0 w 7480405"/>
                <a:gd name="connsiteY4" fmla="*/ 162491 h 4368429"/>
                <a:gd name="connsiteX5" fmla="*/ 68679 w 7480405"/>
                <a:gd name="connsiteY5" fmla="*/ 4202450 h 4368429"/>
                <a:gd name="connsiteX6" fmla="*/ 235976 w 7480405"/>
                <a:gd name="connsiteY6" fmla="*/ 4368429 h 4368429"/>
                <a:gd name="connsiteX7" fmla="*/ 236092 w 7480405"/>
                <a:gd name="connsiteY7" fmla="*/ 4368429 h 4368429"/>
                <a:gd name="connsiteX8" fmla="*/ 7312641 w 7480405"/>
                <a:gd name="connsiteY8" fmla="*/ 4368429 h 4368429"/>
                <a:gd name="connsiteX9" fmla="*/ 7480405 w 7480405"/>
                <a:gd name="connsiteY9" fmla="*/ 4202913 h 4368429"/>
                <a:gd name="connsiteX10" fmla="*/ 7480406 w 7480405"/>
                <a:gd name="connsiteY10" fmla="*/ 4202565 h 4368429"/>
                <a:gd name="connsiteX11" fmla="*/ 7480405 w 7480405"/>
                <a:gd name="connsiteY11" fmla="*/ 4202565 h 4368429"/>
                <a:gd name="connsiteX12" fmla="*/ 167586 w 7480405"/>
                <a:gd name="connsiteY12" fmla="*/ 157958 h 4368429"/>
                <a:gd name="connsiteX13" fmla="*/ 7388185 w 7480405"/>
                <a:gd name="connsiteY13" fmla="*/ 159507 h 4368429"/>
                <a:gd name="connsiteX14" fmla="*/ 7412358 w 7480405"/>
                <a:gd name="connsiteY14" fmla="*/ 198919 h 4368429"/>
                <a:gd name="connsiteX15" fmla="*/ 7411247 w 7480405"/>
                <a:gd name="connsiteY15" fmla="*/ 4212841 h 4368429"/>
                <a:gd name="connsiteX16" fmla="*/ 143068 w 7480405"/>
                <a:gd name="connsiteY16" fmla="*/ 4203482 h 4368429"/>
                <a:gd name="connsiteX17" fmla="*/ 145012 w 7480405"/>
                <a:gd name="connsiteY17" fmla="*/ 179811 h 4368429"/>
                <a:gd name="connsiteX18" fmla="*/ 167586 w 7480405"/>
                <a:gd name="connsiteY18" fmla="*/ 157958 h 4368429"/>
                <a:gd name="connsiteX0" fmla="*/ 7480405 w 7480405"/>
                <a:gd name="connsiteY0" fmla="*/ 4202565 h 4368429"/>
                <a:gd name="connsiteX1" fmla="*/ 7480405 w 7480405"/>
                <a:gd name="connsiteY1" fmla="*/ 165863 h 4368429"/>
                <a:gd name="connsiteX2" fmla="*/ 7312991 w 7480405"/>
                <a:gd name="connsiteY2" fmla="*/ 0 h 4368429"/>
                <a:gd name="connsiteX3" fmla="*/ 236093 w 7480405"/>
                <a:gd name="connsiteY3" fmla="*/ 30933 h 4368429"/>
                <a:gd name="connsiteX4" fmla="*/ 0 w 7480405"/>
                <a:gd name="connsiteY4" fmla="*/ 162491 h 4368429"/>
                <a:gd name="connsiteX5" fmla="*/ 68679 w 7480405"/>
                <a:gd name="connsiteY5" fmla="*/ 4202450 h 4368429"/>
                <a:gd name="connsiteX6" fmla="*/ 235976 w 7480405"/>
                <a:gd name="connsiteY6" fmla="*/ 4368429 h 4368429"/>
                <a:gd name="connsiteX7" fmla="*/ 236092 w 7480405"/>
                <a:gd name="connsiteY7" fmla="*/ 4368429 h 4368429"/>
                <a:gd name="connsiteX8" fmla="*/ 7312641 w 7480405"/>
                <a:gd name="connsiteY8" fmla="*/ 4368429 h 4368429"/>
                <a:gd name="connsiteX9" fmla="*/ 7480405 w 7480405"/>
                <a:gd name="connsiteY9" fmla="*/ 4202913 h 4368429"/>
                <a:gd name="connsiteX10" fmla="*/ 7480406 w 7480405"/>
                <a:gd name="connsiteY10" fmla="*/ 4202565 h 4368429"/>
                <a:gd name="connsiteX11" fmla="*/ 7480405 w 7480405"/>
                <a:gd name="connsiteY11" fmla="*/ 4202565 h 4368429"/>
                <a:gd name="connsiteX12" fmla="*/ 167586 w 7480405"/>
                <a:gd name="connsiteY12" fmla="*/ 157958 h 4368429"/>
                <a:gd name="connsiteX13" fmla="*/ 7388185 w 7480405"/>
                <a:gd name="connsiteY13" fmla="*/ 159507 h 4368429"/>
                <a:gd name="connsiteX14" fmla="*/ 7412358 w 7480405"/>
                <a:gd name="connsiteY14" fmla="*/ 198919 h 4368429"/>
                <a:gd name="connsiteX15" fmla="*/ 7411247 w 7480405"/>
                <a:gd name="connsiteY15" fmla="*/ 4212841 h 4368429"/>
                <a:gd name="connsiteX16" fmla="*/ 143068 w 7480405"/>
                <a:gd name="connsiteY16" fmla="*/ 4203482 h 4368429"/>
                <a:gd name="connsiteX17" fmla="*/ 145012 w 7480405"/>
                <a:gd name="connsiteY17" fmla="*/ 179811 h 4368429"/>
                <a:gd name="connsiteX18" fmla="*/ 167586 w 7480405"/>
                <a:gd name="connsiteY18" fmla="*/ 157958 h 4368429"/>
                <a:gd name="connsiteX0" fmla="*/ 7480405 w 7480405"/>
                <a:gd name="connsiteY0" fmla="*/ 4171632 h 4337496"/>
                <a:gd name="connsiteX1" fmla="*/ 7480405 w 7480405"/>
                <a:gd name="connsiteY1" fmla="*/ 134930 h 4337496"/>
                <a:gd name="connsiteX2" fmla="*/ 7312990 w 7480405"/>
                <a:gd name="connsiteY2" fmla="*/ 1627 h 4337496"/>
                <a:gd name="connsiteX3" fmla="*/ 236093 w 7480405"/>
                <a:gd name="connsiteY3" fmla="*/ 0 h 4337496"/>
                <a:gd name="connsiteX4" fmla="*/ 0 w 7480405"/>
                <a:gd name="connsiteY4" fmla="*/ 131558 h 4337496"/>
                <a:gd name="connsiteX5" fmla="*/ 68679 w 7480405"/>
                <a:gd name="connsiteY5" fmla="*/ 4171517 h 4337496"/>
                <a:gd name="connsiteX6" fmla="*/ 235976 w 7480405"/>
                <a:gd name="connsiteY6" fmla="*/ 4337496 h 4337496"/>
                <a:gd name="connsiteX7" fmla="*/ 236092 w 7480405"/>
                <a:gd name="connsiteY7" fmla="*/ 4337496 h 4337496"/>
                <a:gd name="connsiteX8" fmla="*/ 7312641 w 7480405"/>
                <a:gd name="connsiteY8" fmla="*/ 4337496 h 4337496"/>
                <a:gd name="connsiteX9" fmla="*/ 7480405 w 7480405"/>
                <a:gd name="connsiteY9" fmla="*/ 4171980 h 4337496"/>
                <a:gd name="connsiteX10" fmla="*/ 7480406 w 7480405"/>
                <a:gd name="connsiteY10" fmla="*/ 4171632 h 4337496"/>
                <a:gd name="connsiteX11" fmla="*/ 7480405 w 7480405"/>
                <a:gd name="connsiteY11" fmla="*/ 4171632 h 4337496"/>
                <a:gd name="connsiteX12" fmla="*/ 167586 w 7480405"/>
                <a:gd name="connsiteY12" fmla="*/ 127025 h 4337496"/>
                <a:gd name="connsiteX13" fmla="*/ 7388185 w 7480405"/>
                <a:gd name="connsiteY13" fmla="*/ 128574 h 4337496"/>
                <a:gd name="connsiteX14" fmla="*/ 7412358 w 7480405"/>
                <a:gd name="connsiteY14" fmla="*/ 167986 h 4337496"/>
                <a:gd name="connsiteX15" fmla="*/ 7411247 w 7480405"/>
                <a:gd name="connsiteY15" fmla="*/ 4181908 h 4337496"/>
                <a:gd name="connsiteX16" fmla="*/ 143068 w 7480405"/>
                <a:gd name="connsiteY16" fmla="*/ 4172549 h 4337496"/>
                <a:gd name="connsiteX17" fmla="*/ 145012 w 7480405"/>
                <a:gd name="connsiteY17" fmla="*/ 148878 h 4337496"/>
                <a:gd name="connsiteX18" fmla="*/ 167586 w 7480405"/>
                <a:gd name="connsiteY18" fmla="*/ 127025 h 4337496"/>
                <a:gd name="connsiteX0" fmla="*/ 7480405 w 7480405"/>
                <a:gd name="connsiteY0" fmla="*/ 4171633 h 4337497"/>
                <a:gd name="connsiteX1" fmla="*/ 7480405 w 7480405"/>
                <a:gd name="connsiteY1" fmla="*/ 134931 h 4337497"/>
                <a:gd name="connsiteX2" fmla="*/ 7312990 w 7480405"/>
                <a:gd name="connsiteY2" fmla="*/ 0 h 4337497"/>
                <a:gd name="connsiteX3" fmla="*/ 236093 w 7480405"/>
                <a:gd name="connsiteY3" fmla="*/ 1 h 4337497"/>
                <a:gd name="connsiteX4" fmla="*/ 0 w 7480405"/>
                <a:gd name="connsiteY4" fmla="*/ 131559 h 4337497"/>
                <a:gd name="connsiteX5" fmla="*/ 68679 w 7480405"/>
                <a:gd name="connsiteY5" fmla="*/ 4171518 h 4337497"/>
                <a:gd name="connsiteX6" fmla="*/ 235976 w 7480405"/>
                <a:gd name="connsiteY6" fmla="*/ 4337497 h 4337497"/>
                <a:gd name="connsiteX7" fmla="*/ 236092 w 7480405"/>
                <a:gd name="connsiteY7" fmla="*/ 4337497 h 4337497"/>
                <a:gd name="connsiteX8" fmla="*/ 7312641 w 7480405"/>
                <a:gd name="connsiteY8" fmla="*/ 4337497 h 4337497"/>
                <a:gd name="connsiteX9" fmla="*/ 7480405 w 7480405"/>
                <a:gd name="connsiteY9" fmla="*/ 4171981 h 4337497"/>
                <a:gd name="connsiteX10" fmla="*/ 7480406 w 7480405"/>
                <a:gd name="connsiteY10" fmla="*/ 4171633 h 4337497"/>
                <a:gd name="connsiteX11" fmla="*/ 7480405 w 7480405"/>
                <a:gd name="connsiteY11" fmla="*/ 4171633 h 4337497"/>
                <a:gd name="connsiteX12" fmla="*/ 167586 w 7480405"/>
                <a:gd name="connsiteY12" fmla="*/ 127026 h 4337497"/>
                <a:gd name="connsiteX13" fmla="*/ 7388185 w 7480405"/>
                <a:gd name="connsiteY13" fmla="*/ 128575 h 4337497"/>
                <a:gd name="connsiteX14" fmla="*/ 7412358 w 7480405"/>
                <a:gd name="connsiteY14" fmla="*/ 167987 h 4337497"/>
                <a:gd name="connsiteX15" fmla="*/ 7411247 w 7480405"/>
                <a:gd name="connsiteY15" fmla="*/ 4181909 h 4337497"/>
                <a:gd name="connsiteX16" fmla="*/ 143068 w 7480405"/>
                <a:gd name="connsiteY16" fmla="*/ 4172550 h 4337497"/>
                <a:gd name="connsiteX17" fmla="*/ 145012 w 7480405"/>
                <a:gd name="connsiteY17" fmla="*/ 148879 h 4337497"/>
                <a:gd name="connsiteX18" fmla="*/ 167586 w 7480405"/>
                <a:gd name="connsiteY18" fmla="*/ 127026 h 4337497"/>
                <a:gd name="connsiteX0" fmla="*/ 7480405 w 7560527"/>
                <a:gd name="connsiteY0" fmla="*/ 4171633 h 4337497"/>
                <a:gd name="connsiteX1" fmla="*/ 7560527 w 7560527"/>
                <a:gd name="connsiteY1" fmla="*/ 134931 h 4337497"/>
                <a:gd name="connsiteX2" fmla="*/ 7312990 w 7560527"/>
                <a:gd name="connsiteY2" fmla="*/ 0 h 4337497"/>
                <a:gd name="connsiteX3" fmla="*/ 236093 w 7560527"/>
                <a:gd name="connsiteY3" fmla="*/ 1 h 4337497"/>
                <a:gd name="connsiteX4" fmla="*/ 0 w 7560527"/>
                <a:gd name="connsiteY4" fmla="*/ 131559 h 4337497"/>
                <a:gd name="connsiteX5" fmla="*/ 68679 w 7560527"/>
                <a:gd name="connsiteY5" fmla="*/ 4171518 h 4337497"/>
                <a:gd name="connsiteX6" fmla="*/ 235976 w 7560527"/>
                <a:gd name="connsiteY6" fmla="*/ 4337497 h 4337497"/>
                <a:gd name="connsiteX7" fmla="*/ 236092 w 7560527"/>
                <a:gd name="connsiteY7" fmla="*/ 4337497 h 4337497"/>
                <a:gd name="connsiteX8" fmla="*/ 7312641 w 7560527"/>
                <a:gd name="connsiteY8" fmla="*/ 4337497 h 4337497"/>
                <a:gd name="connsiteX9" fmla="*/ 7480405 w 7560527"/>
                <a:gd name="connsiteY9" fmla="*/ 4171981 h 4337497"/>
                <a:gd name="connsiteX10" fmla="*/ 7480406 w 7560527"/>
                <a:gd name="connsiteY10" fmla="*/ 4171633 h 4337497"/>
                <a:gd name="connsiteX11" fmla="*/ 7480405 w 7560527"/>
                <a:gd name="connsiteY11" fmla="*/ 4171633 h 4337497"/>
                <a:gd name="connsiteX12" fmla="*/ 167586 w 7560527"/>
                <a:gd name="connsiteY12" fmla="*/ 127026 h 4337497"/>
                <a:gd name="connsiteX13" fmla="*/ 7388185 w 7560527"/>
                <a:gd name="connsiteY13" fmla="*/ 128575 h 4337497"/>
                <a:gd name="connsiteX14" fmla="*/ 7412358 w 7560527"/>
                <a:gd name="connsiteY14" fmla="*/ 167987 h 4337497"/>
                <a:gd name="connsiteX15" fmla="*/ 7411247 w 7560527"/>
                <a:gd name="connsiteY15" fmla="*/ 4181909 h 4337497"/>
                <a:gd name="connsiteX16" fmla="*/ 143068 w 7560527"/>
                <a:gd name="connsiteY16" fmla="*/ 4172550 h 4337497"/>
                <a:gd name="connsiteX17" fmla="*/ 145012 w 7560527"/>
                <a:gd name="connsiteY17" fmla="*/ 148879 h 4337497"/>
                <a:gd name="connsiteX18" fmla="*/ 167586 w 7560527"/>
                <a:gd name="connsiteY18" fmla="*/ 127026 h 4337497"/>
                <a:gd name="connsiteX0" fmla="*/ 7480405 w 7560527"/>
                <a:gd name="connsiteY0" fmla="*/ 4171632 h 4337496"/>
                <a:gd name="connsiteX1" fmla="*/ 7560527 w 7560527"/>
                <a:gd name="connsiteY1" fmla="*/ 134930 h 4337496"/>
                <a:gd name="connsiteX2" fmla="*/ 7330158 w 7560527"/>
                <a:gd name="connsiteY2" fmla="*/ 29304 h 4337496"/>
                <a:gd name="connsiteX3" fmla="*/ 236093 w 7560527"/>
                <a:gd name="connsiteY3" fmla="*/ 0 h 4337496"/>
                <a:gd name="connsiteX4" fmla="*/ 0 w 7560527"/>
                <a:gd name="connsiteY4" fmla="*/ 131558 h 4337496"/>
                <a:gd name="connsiteX5" fmla="*/ 68679 w 7560527"/>
                <a:gd name="connsiteY5" fmla="*/ 4171517 h 4337496"/>
                <a:gd name="connsiteX6" fmla="*/ 235976 w 7560527"/>
                <a:gd name="connsiteY6" fmla="*/ 4337496 h 4337496"/>
                <a:gd name="connsiteX7" fmla="*/ 236092 w 7560527"/>
                <a:gd name="connsiteY7" fmla="*/ 4337496 h 4337496"/>
                <a:gd name="connsiteX8" fmla="*/ 7312641 w 7560527"/>
                <a:gd name="connsiteY8" fmla="*/ 4337496 h 4337496"/>
                <a:gd name="connsiteX9" fmla="*/ 7480405 w 7560527"/>
                <a:gd name="connsiteY9" fmla="*/ 4171980 h 4337496"/>
                <a:gd name="connsiteX10" fmla="*/ 7480406 w 7560527"/>
                <a:gd name="connsiteY10" fmla="*/ 4171632 h 4337496"/>
                <a:gd name="connsiteX11" fmla="*/ 7480405 w 7560527"/>
                <a:gd name="connsiteY11" fmla="*/ 4171632 h 4337496"/>
                <a:gd name="connsiteX12" fmla="*/ 167586 w 7560527"/>
                <a:gd name="connsiteY12" fmla="*/ 127025 h 4337496"/>
                <a:gd name="connsiteX13" fmla="*/ 7388185 w 7560527"/>
                <a:gd name="connsiteY13" fmla="*/ 128574 h 4337496"/>
                <a:gd name="connsiteX14" fmla="*/ 7412358 w 7560527"/>
                <a:gd name="connsiteY14" fmla="*/ 167986 h 4337496"/>
                <a:gd name="connsiteX15" fmla="*/ 7411247 w 7560527"/>
                <a:gd name="connsiteY15" fmla="*/ 4181908 h 4337496"/>
                <a:gd name="connsiteX16" fmla="*/ 143068 w 7560527"/>
                <a:gd name="connsiteY16" fmla="*/ 4172549 h 4337496"/>
                <a:gd name="connsiteX17" fmla="*/ 145012 w 7560527"/>
                <a:gd name="connsiteY17" fmla="*/ 148878 h 4337496"/>
                <a:gd name="connsiteX18" fmla="*/ 167586 w 7560527"/>
                <a:gd name="connsiteY18" fmla="*/ 127025 h 4337496"/>
                <a:gd name="connsiteX0" fmla="*/ 7480405 w 7560527"/>
                <a:gd name="connsiteY0" fmla="*/ 4147212 h 4313076"/>
                <a:gd name="connsiteX1" fmla="*/ 7560527 w 7560527"/>
                <a:gd name="connsiteY1" fmla="*/ 110510 h 4313076"/>
                <a:gd name="connsiteX2" fmla="*/ 7330158 w 7560527"/>
                <a:gd name="connsiteY2" fmla="*/ 4884 h 4313076"/>
                <a:gd name="connsiteX3" fmla="*/ 213200 w 7560527"/>
                <a:gd name="connsiteY3" fmla="*/ 0 h 4313076"/>
                <a:gd name="connsiteX4" fmla="*/ 0 w 7560527"/>
                <a:gd name="connsiteY4" fmla="*/ 107138 h 4313076"/>
                <a:gd name="connsiteX5" fmla="*/ 68679 w 7560527"/>
                <a:gd name="connsiteY5" fmla="*/ 4147097 h 4313076"/>
                <a:gd name="connsiteX6" fmla="*/ 235976 w 7560527"/>
                <a:gd name="connsiteY6" fmla="*/ 4313076 h 4313076"/>
                <a:gd name="connsiteX7" fmla="*/ 236092 w 7560527"/>
                <a:gd name="connsiteY7" fmla="*/ 4313076 h 4313076"/>
                <a:gd name="connsiteX8" fmla="*/ 7312641 w 7560527"/>
                <a:gd name="connsiteY8" fmla="*/ 4313076 h 4313076"/>
                <a:gd name="connsiteX9" fmla="*/ 7480405 w 7560527"/>
                <a:gd name="connsiteY9" fmla="*/ 4147560 h 4313076"/>
                <a:gd name="connsiteX10" fmla="*/ 7480406 w 7560527"/>
                <a:gd name="connsiteY10" fmla="*/ 4147212 h 4313076"/>
                <a:gd name="connsiteX11" fmla="*/ 7480405 w 7560527"/>
                <a:gd name="connsiteY11" fmla="*/ 4147212 h 4313076"/>
                <a:gd name="connsiteX12" fmla="*/ 167586 w 7560527"/>
                <a:gd name="connsiteY12" fmla="*/ 102605 h 4313076"/>
                <a:gd name="connsiteX13" fmla="*/ 7388185 w 7560527"/>
                <a:gd name="connsiteY13" fmla="*/ 104154 h 4313076"/>
                <a:gd name="connsiteX14" fmla="*/ 7412358 w 7560527"/>
                <a:gd name="connsiteY14" fmla="*/ 143566 h 4313076"/>
                <a:gd name="connsiteX15" fmla="*/ 7411247 w 7560527"/>
                <a:gd name="connsiteY15" fmla="*/ 4157488 h 4313076"/>
                <a:gd name="connsiteX16" fmla="*/ 143068 w 7560527"/>
                <a:gd name="connsiteY16" fmla="*/ 4148129 h 4313076"/>
                <a:gd name="connsiteX17" fmla="*/ 145012 w 7560527"/>
                <a:gd name="connsiteY17" fmla="*/ 124458 h 4313076"/>
                <a:gd name="connsiteX18" fmla="*/ 167586 w 7560527"/>
                <a:gd name="connsiteY18" fmla="*/ 102605 h 4313076"/>
                <a:gd name="connsiteX0" fmla="*/ 7480405 w 7560527"/>
                <a:gd name="connsiteY0" fmla="*/ 4143955 h 4309819"/>
                <a:gd name="connsiteX1" fmla="*/ 7560527 w 7560527"/>
                <a:gd name="connsiteY1" fmla="*/ 107253 h 4309819"/>
                <a:gd name="connsiteX2" fmla="*/ 7330158 w 7560527"/>
                <a:gd name="connsiteY2" fmla="*/ 1627 h 4309819"/>
                <a:gd name="connsiteX3" fmla="*/ 201756 w 7560527"/>
                <a:gd name="connsiteY3" fmla="*/ 0 h 4309819"/>
                <a:gd name="connsiteX4" fmla="*/ 0 w 7560527"/>
                <a:gd name="connsiteY4" fmla="*/ 103881 h 4309819"/>
                <a:gd name="connsiteX5" fmla="*/ 68679 w 7560527"/>
                <a:gd name="connsiteY5" fmla="*/ 4143840 h 4309819"/>
                <a:gd name="connsiteX6" fmla="*/ 235976 w 7560527"/>
                <a:gd name="connsiteY6" fmla="*/ 4309819 h 4309819"/>
                <a:gd name="connsiteX7" fmla="*/ 236092 w 7560527"/>
                <a:gd name="connsiteY7" fmla="*/ 4309819 h 4309819"/>
                <a:gd name="connsiteX8" fmla="*/ 7312641 w 7560527"/>
                <a:gd name="connsiteY8" fmla="*/ 4309819 h 4309819"/>
                <a:gd name="connsiteX9" fmla="*/ 7480405 w 7560527"/>
                <a:gd name="connsiteY9" fmla="*/ 4144303 h 4309819"/>
                <a:gd name="connsiteX10" fmla="*/ 7480406 w 7560527"/>
                <a:gd name="connsiteY10" fmla="*/ 4143955 h 4309819"/>
                <a:gd name="connsiteX11" fmla="*/ 7480405 w 7560527"/>
                <a:gd name="connsiteY11" fmla="*/ 4143955 h 4309819"/>
                <a:gd name="connsiteX12" fmla="*/ 167586 w 7560527"/>
                <a:gd name="connsiteY12" fmla="*/ 99348 h 4309819"/>
                <a:gd name="connsiteX13" fmla="*/ 7388185 w 7560527"/>
                <a:gd name="connsiteY13" fmla="*/ 100897 h 4309819"/>
                <a:gd name="connsiteX14" fmla="*/ 7412358 w 7560527"/>
                <a:gd name="connsiteY14" fmla="*/ 140309 h 4309819"/>
                <a:gd name="connsiteX15" fmla="*/ 7411247 w 7560527"/>
                <a:gd name="connsiteY15" fmla="*/ 4154231 h 4309819"/>
                <a:gd name="connsiteX16" fmla="*/ 143068 w 7560527"/>
                <a:gd name="connsiteY16" fmla="*/ 4144872 h 4309819"/>
                <a:gd name="connsiteX17" fmla="*/ 145012 w 7560527"/>
                <a:gd name="connsiteY17" fmla="*/ 121201 h 4309819"/>
                <a:gd name="connsiteX18" fmla="*/ 167586 w 7560527"/>
                <a:gd name="connsiteY18" fmla="*/ 99348 h 4309819"/>
                <a:gd name="connsiteX0" fmla="*/ 7480405 w 7560527"/>
                <a:gd name="connsiteY0" fmla="*/ 4142328 h 4308192"/>
                <a:gd name="connsiteX1" fmla="*/ 7560527 w 7560527"/>
                <a:gd name="connsiteY1" fmla="*/ 105626 h 4308192"/>
                <a:gd name="connsiteX2" fmla="*/ 7330158 w 7560527"/>
                <a:gd name="connsiteY2" fmla="*/ 0 h 4308192"/>
                <a:gd name="connsiteX3" fmla="*/ 207476 w 7560527"/>
                <a:gd name="connsiteY3" fmla="*/ 1629 h 4308192"/>
                <a:gd name="connsiteX4" fmla="*/ 0 w 7560527"/>
                <a:gd name="connsiteY4" fmla="*/ 102254 h 4308192"/>
                <a:gd name="connsiteX5" fmla="*/ 68679 w 7560527"/>
                <a:gd name="connsiteY5" fmla="*/ 4142213 h 4308192"/>
                <a:gd name="connsiteX6" fmla="*/ 235976 w 7560527"/>
                <a:gd name="connsiteY6" fmla="*/ 4308192 h 4308192"/>
                <a:gd name="connsiteX7" fmla="*/ 236092 w 7560527"/>
                <a:gd name="connsiteY7" fmla="*/ 4308192 h 4308192"/>
                <a:gd name="connsiteX8" fmla="*/ 7312641 w 7560527"/>
                <a:gd name="connsiteY8" fmla="*/ 4308192 h 4308192"/>
                <a:gd name="connsiteX9" fmla="*/ 7480405 w 7560527"/>
                <a:gd name="connsiteY9" fmla="*/ 4142676 h 4308192"/>
                <a:gd name="connsiteX10" fmla="*/ 7480406 w 7560527"/>
                <a:gd name="connsiteY10" fmla="*/ 4142328 h 4308192"/>
                <a:gd name="connsiteX11" fmla="*/ 7480405 w 7560527"/>
                <a:gd name="connsiteY11" fmla="*/ 4142328 h 4308192"/>
                <a:gd name="connsiteX12" fmla="*/ 167586 w 7560527"/>
                <a:gd name="connsiteY12" fmla="*/ 97721 h 4308192"/>
                <a:gd name="connsiteX13" fmla="*/ 7388185 w 7560527"/>
                <a:gd name="connsiteY13" fmla="*/ 99270 h 4308192"/>
                <a:gd name="connsiteX14" fmla="*/ 7412358 w 7560527"/>
                <a:gd name="connsiteY14" fmla="*/ 138682 h 4308192"/>
                <a:gd name="connsiteX15" fmla="*/ 7411247 w 7560527"/>
                <a:gd name="connsiteY15" fmla="*/ 4152604 h 4308192"/>
                <a:gd name="connsiteX16" fmla="*/ 143068 w 7560527"/>
                <a:gd name="connsiteY16" fmla="*/ 4143245 h 4308192"/>
                <a:gd name="connsiteX17" fmla="*/ 145012 w 7560527"/>
                <a:gd name="connsiteY17" fmla="*/ 119574 h 4308192"/>
                <a:gd name="connsiteX18" fmla="*/ 167586 w 7560527"/>
                <a:gd name="connsiteY18" fmla="*/ 97721 h 4308192"/>
                <a:gd name="connsiteX0" fmla="*/ 7537634 w 7617756"/>
                <a:gd name="connsiteY0" fmla="*/ 4142328 h 4308192"/>
                <a:gd name="connsiteX1" fmla="*/ 7617756 w 7617756"/>
                <a:gd name="connsiteY1" fmla="*/ 105626 h 4308192"/>
                <a:gd name="connsiteX2" fmla="*/ 7387387 w 7617756"/>
                <a:gd name="connsiteY2" fmla="*/ 0 h 4308192"/>
                <a:gd name="connsiteX3" fmla="*/ 264705 w 7617756"/>
                <a:gd name="connsiteY3" fmla="*/ 1629 h 4308192"/>
                <a:gd name="connsiteX4" fmla="*/ 0 w 7617756"/>
                <a:gd name="connsiteY4" fmla="*/ 102255 h 4308192"/>
                <a:gd name="connsiteX5" fmla="*/ 125908 w 7617756"/>
                <a:gd name="connsiteY5" fmla="*/ 4142213 h 4308192"/>
                <a:gd name="connsiteX6" fmla="*/ 293205 w 7617756"/>
                <a:gd name="connsiteY6" fmla="*/ 4308192 h 4308192"/>
                <a:gd name="connsiteX7" fmla="*/ 293321 w 7617756"/>
                <a:gd name="connsiteY7" fmla="*/ 4308192 h 4308192"/>
                <a:gd name="connsiteX8" fmla="*/ 7369870 w 7617756"/>
                <a:gd name="connsiteY8" fmla="*/ 4308192 h 4308192"/>
                <a:gd name="connsiteX9" fmla="*/ 7537634 w 7617756"/>
                <a:gd name="connsiteY9" fmla="*/ 4142676 h 4308192"/>
                <a:gd name="connsiteX10" fmla="*/ 7537635 w 7617756"/>
                <a:gd name="connsiteY10" fmla="*/ 4142328 h 4308192"/>
                <a:gd name="connsiteX11" fmla="*/ 7537634 w 7617756"/>
                <a:gd name="connsiteY11" fmla="*/ 4142328 h 4308192"/>
                <a:gd name="connsiteX12" fmla="*/ 224815 w 7617756"/>
                <a:gd name="connsiteY12" fmla="*/ 97721 h 4308192"/>
                <a:gd name="connsiteX13" fmla="*/ 7445414 w 7617756"/>
                <a:gd name="connsiteY13" fmla="*/ 99270 h 4308192"/>
                <a:gd name="connsiteX14" fmla="*/ 7469587 w 7617756"/>
                <a:gd name="connsiteY14" fmla="*/ 138682 h 4308192"/>
                <a:gd name="connsiteX15" fmla="*/ 7468476 w 7617756"/>
                <a:gd name="connsiteY15" fmla="*/ 4152604 h 4308192"/>
                <a:gd name="connsiteX16" fmla="*/ 200297 w 7617756"/>
                <a:gd name="connsiteY16" fmla="*/ 4143245 h 4308192"/>
                <a:gd name="connsiteX17" fmla="*/ 202241 w 7617756"/>
                <a:gd name="connsiteY17" fmla="*/ 119574 h 4308192"/>
                <a:gd name="connsiteX18" fmla="*/ 224815 w 7617756"/>
                <a:gd name="connsiteY18" fmla="*/ 97721 h 4308192"/>
                <a:gd name="connsiteX0" fmla="*/ 7537634 w 7674985"/>
                <a:gd name="connsiteY0" fmla="*/ 4142328 h 4308192"/>
                <a:gd name="connsiteX1" fmla="*/ 7674985 w 7674985"/>
                <a:gd name="connsiteY1" fmla="*/ 105626 h 4308192"/>
                <a:gd name="connsiteX2" fmla="*/ 7387387 w 7674985"/>
                <a:gd name="connsiteY2" fmla="*/ 0 h 4308192"/>
                <a:gd name="connsiteX3" fmla="*/ 264705 w 7674985"/>
                <a:gd name="connsiteY3" fmla="*/ 1629 h 4308192"/>
                <a:gd name="connsiteX4" fmla="*/ 0 w 7674985"/>
                <a:gd name="connsiteY4" fmla="*/ 102255 h 4308192"/>
                <a:gd name="connsiteX5" fmla="*/ 12590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12590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34341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5728 w 7674985"/>
                <a:gd name="connsiteY5" fmla="*/ 414221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43606 w 7680957"/>
                <a:gd name="connsiteY0" fmla="*/ 4142328 h 4308192"/>
                <a:gd name="connsiteX1" fmla="*/ 7680957 w 7680957"/>
                <a:gd name="connsiteY1" fmla="*/ 107255 h 4308192"/>
                <a:gd name="connsiteX2" fmla="*/ 7393359 w 7680957"/>
                <a:gd name="connsiteY2" fmla="*/ 0 h 4308192"/>
                <a:gd name="connsiteX3" fmla="*/ 270677 w 7680957"/>
                <a:gd name="connsiteY3" fmla="*/ 1629 h 4308192"/>
                <a:gd name="connsiteX4" fmla="*/ 5972 w 7680957"/>
                <a:gd name="connsiteY4" fmla="*/ 102255 h 4308192"/>
                <a:gd name="connsiteX5" fmla="*/ 252 w 7680957"/>
                <a:gd name="connsiteY5" fmla="*/ 4140586 h 4308192"/>
                <a:gd name="connsiteX6" fmla="*/ 299177 w 7680957"/>
                <a:gd name="connsiteY6" fmla="*/ 4308192 h 4308192"/>
                <a:gd name="connsiteX7" fmla="*/ 299293 w 7680957"/>
                <a:gd name="connsiteY7" fmla="*/ 4308192 h 4308192"/>
                <a:gd name="connsiteX8" fmla="*/ 7375842 w 7680957"/>
                <a:gd name="connsiteY8" fmla="*/ 4308192 h 4308192"/>
                <a:gd name="connsiteX9" fmla="*/ 7543606 w 7680957"/>
                <a:gd name="connsiteY9" fmla="*/ 4142676 h 4308192"/>
                <a:gd name="connsiteX10" fmla="*/ 7543607 w 7680957"/>
                <a:gd name="connsiteY10" fmla="*/ 4142328 h 4308192"/>
                <a:gd name="connsiteX11" fmla="*/ 7543606 w 7680957"/>
                <a:gd name="connsiteY11" fmla="*/ 4142328 h 4308192"/>
                <a:gd name="connsiteX12" fmla="*/ 230787 w 7680957"/>
                <a:gd name="connsiteY12" fmla="*/ 97721 h 4308192"/>
                <a:gd name="connsiteX13" fmla="*/ 7451386 w 7680957"/>
                <a:gd name="connsiteY13" fmla="*/ 99270 h 4308192"/>
                <a:gd name="connsiteX14" fmla="*/ 7475559 w 7680957"/>
                <a:gd name="connsiteY14" fmla="*/ 138682 h 4308192"/>
                <a:gd name="connsiteX15" fmla="*/ 7474448 w 7680957"/>
                <a:gd name="connsiteY15" fmla="*/ 4152604 h 4308192"/>
                <a:gd name="connsiteX16" fmla="*/ 206269 w 7680957"/>
                <a:gd name="connsiteY16" fmla="*/ 4143245 h 4308192"/>
                <a:gd name="connsiteX17" fmla="*/ 208213 w 7680957"/>
                <a:gd name="connsiteY17" fmla="*/ 119574 h 4308192"/>
                <a:gd name="connsiteX18" fmla="*/ 230787 w 7680957"/>
                <a:gd name="connsiteY18" fmla="*/ 97721 h 4308192"/>
                <a:gd name="connsiteX0" fmla="*/ 7537634 w 7674985"/>
                <a:gd name="connsiteY0" fmla="*/ 4142328 h 4308192"/>
                <a:gd name="connsiteX1" fmla="*/ 7674985 w 7674985"/>
                <a:gd name="connsiteY1" fmla="*/ 107255 h 4308192"/>
                <a:gd name="connsiteX2" fmla="*/ 7387387 w 7674985"/>
                <a:gd name="connsiteY2" fmla="*/ 0 h 4308192"/>
                <a:gd name="connsiteX3" fmla="*/ 264705 w 7674985"/>
                <a:gd name="connsiteY3" fmla="*/ 1629 h 4308192"/>
                <a:gd name="connsiteX4" fmla="*/ 0 w 7674985"/>
                <a:gd name="connsiteY4" fmla="*/ 102255 h 4308192"/>
                <a:gd name="connsiteX5" fmla="*/ 11449 w 7674985"/>
                <a:gd name="connsiteY5" fmla="*/ 4127563 h 4308192"/>
                <a:gd name="connsiteX6" fmla="*/ 293205 w 7674985"/>
                <a:gd name="connsiteY6" fmla="*/ 4308192 h 4308192"/>
                <a:gd name="connsiteX7" fmla="*/ 293321 w 7674985"/>
                <a:gd name="connsiteY7" fmla="*/ 4308192 h 4308192"/>
                <a:gd name="connsiteX8" fmla="*/ 7369870 w 7674985"/>
                <a:gd name="connsiteY8" fmla="*/ 4308192 h 4308192"/>
                <a:gd name="connsiteX9" fmla="*/ 7537634 w 7674985"/>
                <a:gd name="connsiteY9" fmla="*/ 4142676 h 4308192"/>
                <a:gd name="connsiteX10" fmla="*/ 7537635 w 7674985"/>
                <a:gd name="connsiteY10" fmla="*/ 4142328 h 4308192"/>
                <a:gd name="connsiteX11" fmla="*/ 7537634 w 7674985"/>
                <a:gd name="connsiteY11" fmla="*/ 4142328 h 4308192"/>
                <a:gd name="connsiteX12" fmla="*/ 224815 w 7674985"/>
                <a:gd name="connsiteY12" fmla="*/ 97721 h 4308192"/>
                <a:gd name="connsiteX13" fmla="*/ 7445414 w 7674985"/>
                <a:gd name="connsiteY13" fmla="*/ 99270 h 4308192"/>
                <a:gd name="connsiteX14" fmla="*/ 7469587 w 7674985"/>
                <a:gd name="connsiteY14" fmla="*/ 138682 h 4308192"/>
                <a:gd name="connsiteX15" fmla="*/ 7468476 w 7674985"/>
                <a:gd name="connsiteY15" fmla="*/ 4152604 h 4308192"/>
                <a:gd name="connsiteX16" fmla="*/ 200297 w 7674985"/>
                <a:gd name="connsiteY16" fmla="*/ 4143245 h 4308192"/>
                <a:gd name="connsiteX17" fmla="*/ 202241 w 7674985"/>
                <a:gd name="connsiteY17" fmla="*/ 119574 h 4308192"/>
                <a:gd name="connsiteX18" fmla="*/ 224815 w 7674985"/>
                <a:gd name="connsiteY18" fmla="*/ 97721 h 4308192"/>
                <a:gd name="connsiteX0" fmla="*/ 7538181 w 7675532"/>
                <a:gd name="connsiteY0" fmla="*/ 4142328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538182 w 7675532"/>
                <a:gd name="connsiteY10" fmla="*/ 4142328 h 4308192"/>
                <a:gd name="connsiteX11" fmla="*/ 7538181 w 7675532"/>
                <a:gd name="connsiteY11" fmla="*/ 4142328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538182 w 7675532"/>
                <a:gd name="connsiteY10" fmla="*/ 4142328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664088 w 7675532"/>
                <a:gd name="connsiteY10" fmla="*/ 4143955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4 w 7675532"/>
                <a:gd name="connsiteY0" fmla="*/ 4148840 h 4308192"/>
                <a:gd name="connsiteX1" fmla="*/ 7675532 w 7675532"/>
                <a:gd name="connsiteY1" fmla="*/ 107255 h 4308192"/>
                <a:gd name="connsiteX2" fmla="*/ 7387934 w 7675532"/>
                <a:gd name="connsiteY2" fmla="*/ 0 h 4308192"/>
                <a:gd name="connsiteX3" fmla="*/ 265252 w 7675532"/>
                <a:gd name="connsiteY3" fmla="*/ 1629 h 4308192"/>
                <a:gd name="connsiteX4" fmla="*/ 547 w 7675532"/>
                <a:gd name="connsiteY4" fmla="*/ 102255 h 4308192"/>
                <a:gd name="connsiteX5" fmla="*/ 551 w 7675532"/>
                <a:gd name="connsiteY5" fmla="*/ 4124306 h 4308192"/>
                <a:gd name="connsiteX6" fmla="*/ 293752 w 7675532"/>
                <a:gd name="connsiteY6" fmla="*/ 4308192 h 4308192"/>
                <a:gd name="connsiteX7" fmla="*/ 293868 w 7675532"/>
                <a:gd name="connsiteY7" fmla="*/ 4308192 h 4308192"/>
                <a:gd name="connsiteX8" fmla="*/ 7370417 w 7675532"/>
                <a:gd name="connsiteY8" fmla="*/ 4308192 h 4308192"/>
                <a:gd name="connsiteX9" fmla="*/ 7538181 w 7675532"/>
                <a:gd name="connsiteY9" fmla="*/ 4142676 h 4308192"/>
                <a:gd name="connsiteX10" fmla="*/ 7664088 w 7675532"/>
                <a:gd name="connsiteY10" fmla="*/ 4143955 h 4308192"/>
                <a:gd name="connsiteX11" fmla="*/ 7664084 w 7675532"/>
                <a:gd name="connsiteY11" fmla="*/ 4148840 h 4308192"/>
                <a:gd name="connsiteX12" fmla="*/ 225362 w 7675532"/>
                <a:gd name="connsiteY12" fmla="*/ 97721 h 4308192"/>
                <a:gd name="connsiteX13" fmla="*/ 7445961 w 7675532"/>
                <a:gd name="connsiteY13" fmla="*/ 99270 h 4308192"/>
                <a:gd name="connsiteX14" fmla="*/ 7470134 w 7675532"/>
                <a:gd name="connsiteY14" fmla="*/ 138682 h 4308192"/>
                <a:gd name="connsiteX15" fmla="*/ 7469023 w 7675532"/>
                <a:gd name="connsiteY15" fmla="*/ 4152604 h 4308192"/>
                <a:gd name="connsiteX16" fmla="*/ 200844 w 7675532"/>
                <a:gd name="connsiteY16" fmla="*/ 4143245 h 4308192"/>
                <a:gd name="connsiteX17" fmla="*/ 202788 w 7675532"/>
                <a:gd name="connsiteY17" fmla="*/ 119574 h 4308192"/>
                <a:gd name="connsiteX18" fmla="*/ 225362 w 7675532"/>
                <a:gd name="connsiteY18"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538181 w 7698206"/>
                <a:gd name="connsiteY9" fmla="*/ 4142676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46915 w 7693996"/>
                <a:gd name="connsiteY0" fmla="*/ 4143955 h 4308192"/>
                <a:gd name="connsiteX1" fmla="*/ 7675532 w 7693996"/>
                <a:gd name="connsiteY1" fmla="*/ 107255 h 4308192"/>
                <a:gd name="connsiteX2" fmla="*/ 7387934 w 7693996"/>
                <a:gd name="connsiteY2" fmla="*/ 0 h 4308192"/>
                <a:gd name="connsiteX3" fmla="*/ 265252 w 7693996"/>
                <a:gd name="connsiteY3" fmla="*/ 1629 h 4308192"/>
                <a:gd name="connsiteX4" fmla="*/ 547 w 7693996"/>
                <a:gd name="connsiteY4" fmla="*/ 102255 h 4308192"/>
                <a:gd name="connsiteX5" fmla="*/ 551 w 7693996"/>
                <a:gd name="connsiteY5" fmla="*/ 4124306 h 4308192"/>
                <a:gd name="connsiteX6" fmla="*/ 293752 w 7693996"/>
                <a:gd name="connsiteY6" fmla="*/ 4308192 h 4308192"/>
                <a:gd name="connsiteX7" fmla="*/ 293868 w 7693996"/>
                <a:gd name="connsiteY7" fmla="*/ 4308192 h 4308192"/>
                <a:gd name="connsiteX8" fmla="*/ 7370417 w 7693996"/>
                <a:gd name="connsiteY8" fmla="*/ 4308192 h 4308192"/>
                <a:gd name="connsiteX9" fmla="*/ 7480951 w 7693996"/>
                <a:gd name="connsiteY9" fmla="*/ 4170353 h 4308192"/>
                <a:gd name="connsiteX10" fmla="*/ 7646915 w 7693996"/>
                <a:gd name="connsiteY10" fmla="*/ 4143955 h 4308192"/>
                <a:gd name="connsiteX11" fmla="*/ 225362 w 7693996"/>
                <a:gd name="connsiteY11" fmla="*/ 97721 h 4308192"/>
                <a:gd name="connsiteX12" fmla="*/ 7445961 w 7693996"/>
                <a:gd name="connsiteY12" fmla="*/ 99270 h 4308192"/>
                <a:gd name="connsiteX13" fmla="*/ 7470134 w 7693996"/>
                <a:gd name="connsiteY13" fmla="*/ 138682 h 4308192"/>
                <a:gd name="connsiteX14" fmla="*/ 7469023 w 7693996"/>
                <a:gd name="connsiteY14" fmla="*/ 4152604 h 4308192"/>
                <a:gd name="connsiteX15" fmla="*/ 200844 w 7693996"/>
                <a:gd name="connsiteY15" fmla="*/ 4143245 h 4308192"/>
                <a:gd name="connsiteX16" fmla="*/ 202788 w 7693996"/>
                <a:gd name="connsiteY16" fmla="*/ 119574 h 4308192"/>
                <a:gd name="connsiteX17" fmla="*/ 225362 w 7693996"/>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69812 w 7700010"/>
                <a:gd name="connsiteY0" fmla="*/ 4143955 h 4308192"/>
                <a:gd name="connsiteX1" fmla="*/ 7675532 w 7700010"/>
                <a:gd name="connsiteY1" fmla="*/ 107255 h 4308192"/>
                <a:gd name="connsiteX2" fmla="*/ 7387934 w 7700010"/>
                <a:gd name="connsiteY2" fmla="*/ 0 h 4308192"/>
                <a:gd name="connsiteX3" fmla="*/ 265252 w 7700010"/>
                <a:gd name="connsiteY3" fmla="*/ 1629 h 4308192"/>
                <a:gd name="connsiteX4" fmla="*/ 547 w 7700010"/>
                <a:gd name="connsiteY4" fmla="*/ 102255 h 4308192"/>
                <a:gd name="connsiteX5" fmla="*/ 551 w 7700010"/>
                <a:gd name="connsiteY5" fmla="*/ 4124306 h 4308192"/>
                <a:gd name="connsiteX6" fmla="*/ 293752 w 7700010"/>
                <a:gd name="connsiteY6" fmla="*/ 4308192 h 4308192"/>
                <a:gd name="connsiteX7" fmla="*/ 293868 w 7700010"/>
                <a:gd name="connsiteY7" fmla="*/ 4308192 h 4308192"/>
                <a:gd name="connsiteX8" fmla="*/ 7370417 w 7700010"/>
                <a:gd name="connsiteY8" fmla="*/ 4308192 h 4308192"/>
                <a:gd name="connsiteX9" fmla="*/ 7480951 w 7700010"/>
                <a:gd name="connsiteY9" fmla="*/ 4170353 h 4308192"/>
                <a:gd name="connsiteX10" fmla="*/ 7669812 w 7700010"/>
                <a:gd name="connsiteY10" fmla="*/ 4143955 h 4308192"/>
                <a:gd name="connsiteX11" fmla="*/ 225362 w 7700010"/>
                <a:gd name="connsiteY11" fmla="*/ 97721 h 4308192"/>
                <a:gd name="connsiteX12" fmla="*/ 7445961 w 7700010"/>
                <a:gd name="connsiteY12" fmla="*/ 99270 h 4308192"/>
                <a:gd name="connsiteX13" fmla="*/ 7470134 w 7700010"/>
                <a:gd name="connsiteY13" fmla="*/ 138682 h 4308192"/>
                <a:gd name="connsiteX14" fmla="*/ 7469023 w 7700010"/>
                <a:gd name="connsiteY14" fmla="*/ 4152604 h 4308192"/>
                <a:gd name="connsiteX15" fmla="*/ 200844 w 7700010"/>
                <a:gd name="connsiteY15" fmla="*/ 4143245 h 4308192"/>
                <a:gd name="connsiteX16" fmla="*/ 202788 w 7700010"/>
                <a:gd name="connsiteY16" fmla="*/ 119574 h 4308192"/>
                <a:gd name="connsiteX17" fmla="*/ 225362 w 7700010"/>
                <a:gd name="connsiteY17" fmla="*/ 97721 h 4308192"/>
                <a:gd name="connsiteX0" fmla="*/ 7664088 w 7698206"/>
                <a:gd name="connsiteY0" fmla="*/ 4143955 h 4308192"/>
                <a:gd name="connsiteX1" fmla="*/ 7675532 w 7698206"/>
                <a:gd name="connsiteY1" fmla="*/ 107255 h 4308192"/>
                <a:gd name="connsiteX2" fmla="*/ 7387934 w 7698206"/>
                <a:gd name="connsiteY2" fmla="*/ 0 h 4308192"/>
                <a:gd name="connsiteX3" fmla="*/ 265252 w 7698206"/>
                <a:gd name="connsiteY3" fmla="*/ 1629 h 4308192"/>
                <a:gd name="connsiteX4" fmla="*/ 547 w 7698206"/>
                <a:gd name="connsiteY4" fmla="*/ 102255 h 4308192"/>
                <a:gd name="connsiteX5" fmla="*/ 551 w 7698206"/>
                <a:gd name="connsiteY5" fmla="*/ 4124306 h 4308192"/>
                <a:gd name="connsiteX6" fmla="*/ 293752 w 7698206"/>
                <a:gd name="connsiteY6" fmla="*/ 4308192 h 4308192"/>
                <a:gd name="connsiteX7" fmla="*/ 293868 w 7698206"/>
                <a:gd name="connsiteY7" fmla="*/ 4308192 h 4308192"/>
                <a:gd name="connsiteX8" fmla="*/ 7370417 w 7698206"/>
                <a:gd name="connsiteY8" fmla="*/ 4308192 h 4308192"/>
                <a:gd name="connsiteX9" fmla="*/ 7480951 w 7698206"/>
                <a:gd name="connsiteY9" fmla="*/ 4170353 h 4308192"/>
                <a:gd name="connsiteX10" fmla="*/ 7664088 w 7698206"/>
                <a:gd name="connsiteY10" fmla="*/ 4143955 h 4308192"/>
                <a:gd name="connsiteX11" fmla="*/ 225362 w 7698206"/>
                <a:gd name="connsiteY11" fmla="*/ 97721 h 4308192"/>
                <a:gd name="connsiteX12" fmla="*/ 7445961 w 7698206"/>
                <a:gd name="connsiteY12" fmla="*/ 99270 h 4308192"/>
                <a:gd name="connsiteX13" fmla="*/ 7470134 w 7698206"/>
                <a:gd name="connsiteY13" fmla="*/ 138682 h 4308192"/>
                <a:gd name="connsiteX14" fmla="*/ 7469023 w 7698206"/>
                <a:gd name="connsiteY14" fmla="*/ 4152604 h 4308192"/>
                <a:gd name="connsiteX15" fmla="*/ 200844 w 7698206"/>
                <a:gd name="connsiteY15" fmla="*/ 4143245 h 4308192"/>
                <a:gd name="connsiteX16" fmla="*/ 202788 w 7698206"/>
                <a:gd name="connsiteY16" fmla="*/ 119574 h 4308192"/>
                <a:gd name="connsiteX17" fmla="*/ 225362 w 7698206"/>
                <a:gd name="connsiteY17" fmla="*/ 97721 h 4308192"/>
                <a:gd name="connsiteX0" fmla="*/ 7652644 w 7695228"/>
                <a:gd name="connsiteY0" fmla="*/ 4143955 h 4308192"/>
                <a:gd name="connsiteX1" fmla="*/ 7675532 w 7695228"/>
                <a:gd name="connsiteY1" fmla="*/ 107255 h 4308192"/>
                <a:gd name="connsiteX2" fmla="*/ 7387934 w 7695228"/>
                <a:gd name="connsiteY2" fmla="*/ 0 h 4308192"/>
                <a:gd name="connsiteX3" fmla="*/ 265252 w 7695228"/>
                <a:gd name="connsiteY3" fmla="*/ 1629 h 4308192"/>
                <a:gd name="connsiteX4" fmla="*/ 547 w 7695228"/>
                <a:gd name="connsiteY4" fmla="*/ 102255 h 4308192"/>
                <a:gd name="connsiteX5" fmla="*/ 551 w 7695228"/>
                <a:gd name="connsiteY5" fmla="*/ 4124306 h 4308192"/>
                <a:gd name="connsiteX6" fmla="*/ 293752 w 7695228"/>
                <a:gd name="connsiteY6" fmla="*/ 4308192 h 4308192"/>
                <a:gd name="connsiteX7" fmla="*/ 293868 w 7695228"/>
                <a:gd name="connsiteY7" fmla="*/ 4308192 h 4308192"/>
                <a:gd name="connsiteX8" fmla="*/ 7370417 w 7695228"/>
                <a:gd name="connsiteY8" fmla="*/ 4308192 h 4308192"/>
                <a:gd name="connsiteX9" fmla="*/ 7480951 w 7695228"/>
                <a:gd name="connsiteY9" fmla="*/ 4170353 h 4308192"/>
                <a:gd name="connsiteX10" fmla="*/ 7652644 w 7695228"/>
                <a:gd name="connsiteY10" fmla="*/ 4143955 h 4308192"/>
                <a:gd name="connsiteX11" fmla="*/ 225362 w 7695228"/>
                <a:gd name="connsiteY11" fmla="*/ 97721 h 4308192"/>
                <a:gd name="connsiteX12" fmla="*/ 7445961 w 7695228"/>
                <a:gd name="connsiteY12" fmla="*/ 99270 h 4308192"/>
                <a:gd name="connsiteX13" fmla="*/ 7470134 w 7695228"/>
                <a:gd name="connsiteY13" fmla="*/ 138682 h 4308192"/>
                <a:gd name="connsiteX14" fmla="*/ 7469023 w 7695228"/>
                <a:gd name="connsiteY14" fmla="*/ 4152604 h 4308192"/>
                <a:gd name="connsiteX15" fmla="*/ 200844 w 7695228"/>
                <a:gd name="connsiteY15" fmla="*/ 4143245 h 4308192"/>
                <a:gd name="connsiteX16" fmla="*/ 202788 w 7695228"/>
                <a:gd name="connsiteY16" fmla="*/ 119574 h 4308192"/>
                <a:gd name="connsiteX17" fmla="*/ 225362 w 7695228"/>
                <a:gd name="connsiteY17" fmla="*/ 97721 h 4308192"/>
                <a:gd name="connsiteX0" fmla="*/ 7646919 w 7693996"/>
                <a:gd name="connsiteY0" fmla="*/ 4145584 h 4308192"/>
                <a:gd name="connsiteX1" fmla="*/ 7675532 w 7693996"/>
                <a:gd name="connsiteY1" fmla="*/ 107255 h 4308192"/>
                <a:gd name="connsiteX2" fmla="*/ 7387934 w 7693996"/>
                <a:gd name="connsiteY2" fmla="*/ 0 h 4308192"/>
                <a:gd name="connsiteX3" fmla="*/ 265252 w 7693996"/>
                <a:gd name="connsiteY3" fmla="*/ 1629 h 4308192"/>
                <a:gd name="connsiteX4" fmla="*/ 547 w 7693996"/>
                <a:gd name="connsiteY4" fmla="*/ 102255 h 4308192"/>
                <a:gd name="connsiteX5" fmla="*/ 551 w 7693996"/>
                <a:gd name="connsiteY5" fmla="*/ 4124306 h 4308192"/>
                <a:gd name="connsiteX6" fmla="*/ 293752 w 7693996"/>
                <a:gd name="connsiteY6" fmla="*/ 4308192 h 4308192"/>
                <a:gd name="connsiteX7" fmla="*/ 293868 w 7693996"/>
                <a:gd name="connsiteY7" fmla="*/ 4308192 h 4308192"/>
                <a:gd name="connsiteX8" fmla="*/ 7370417 w 7693996"/>
                <a:gd name="connsiteY8" fmla="*/ 4308192 h 4308192"/>
                <a:gd name="connsiteX9" fmla="*/ 7480951 w 7693996"/>
                <a:gd name="connsiteY9" fmla="*/ 4170353 h 4308192"/>
                <a:gd name="connsiteX10" fmla="*/ 7646919 w 7693996"/>
                <a:gd name="connsiteY10" fmla="*/ 4145584 h 4308192"/>
                <a:gd name="connsiteX11" fmla="*/ 225362 w 7693996"/>
                <a:gd name="connsiteY11" fmla="*/ 97721 h 4308192"/>
                <a:gd name="connsiteX12" fmla="*/ 7445961 w 7693996"/>
                <a:gd name="connsiteY12" fmla="*/ 99270 h 4308192"/>
                <a:gd name="connsiteX13" fmla="*/ 7470134 w 7693996"/>
                <a:gd name="connsiteY13" fmla="*/ 138682 h 4308192"/>
                <a:gd name="connsiteX14" fmla="*/ 7469023 w 7693996"/>
                <a:gd name="connsiteY14" fmla="*/ 4152604 h 4308192"/>
                <a:gd name="connsiteX15" fmla="*/ 200844 w 7693996"/>
                <a:gd name="connsiteY15" fmla="*/ 4143245 h 4308192"/>
                <a:gd name="connsiteX16" fmla="*/ 202788 w 7693996"/>
                <a:gd name="connsiteY16" fmla="*/ 119574 h 4308192"/>
                <a:gd name="connsiteX17" fmla="*/ 225362 w 7693996"/>
                <a:gd name="connsiteY17" fmla="*/ 97721 h 4308192"/>
                <a:gd name="connsiteX0" fmla="*/ 7704149 w 7717288"/>
                <a:gd name="connsiteY0" fmla="*/ 4145584 h 4308192"/>
                <a:gd name="connsiteX1" fmla="*/ 7675532 w 7717288"/>
                <a:gd name="connsiteY1" fmla="*/ 107255 h 4308192"/>
                <a:gd name="connsiteX2" fmla="*/ 7387934 w 7717288"/>
                <a:gd name="connsiteY2" fmla="*/ 0 h 4308192"/>
                <a:gd name="connsiteX3" fmla="*/ 265252 w 7717288"/>
                <a:gd name="connsiteY3" fmla="*/ 1629 h 4308192"/>
                <a:gd name="connsiteX4" fmla="*/ 547 w 7717288"/>
                <a:gd name="connsiteY4" fmla="*/ 102255 h 4308192"/>
                <a:gd name="connsiteX5" fmla="*/ 551 w 7717288"/>
                <a:gd name="connsiteY5" fmla="*/ 4124306 h 4308192"/>
                <a:gd name="connsiteX6" fmla="*/ 293752 w 7717288"/>
                <a:gd name="connsiteY6" fmla="*/ 4308192 h 4308192"/>
                <a:gd name="connsiteX7" fmla="*/ 293868 w 7717288"/>
                <a:gd name="connsiteY7" fmla="*/ 4308192 h 4308192"/>
                <a:gd name="connsiteX8" fmla="*/ 7370417 w 7717288"/>
                <a:gd name="connsiteY8" fmla="*/ 4308192 h 4308192"/>
                <a:gd name="connsiteX9" fmla="*/ 7480951 w 7717288"/>
                <a:gd name="connsiteY9" fmla="*/ 4170353 h 4308192"/>
                <a:gd name="connsiteX10" fmla="*/ 7704149 w 7717288"/>
                <a:gd name="connsiteY10" fmla="*/ 4145584 h 4308192"/>
                <a:gd name="connsiteX11" fmla="*/ 225362 w 7717288"/>
                <a:gd name="connsiteY11" fmla="*/ 97721 h 4308192"/>
                <a:gd name="connsiteX12" fmla="*/ 7445961 w 7717288"/>
                <a:gd name="connsiteY12" fmla="*/ 99270 h 4308192"/>
                <a:gd name="connsiteX13" fmla="*/ 7470134 w 7717288"/>
                <a:gd name="connsiteY13" fmla="*/ 138682 h 4308192"/>
                <a:gd name="connsiteX14" fmla="*/ 7469023 w 7717288"/>
                <a:gd name="connsiteY14" fmla="*/ 4152604 h 4308192"/>
                <a:gd name="connsiteX15" fmla="*/ 200844 w 7717288"/>
                <a:gd name="connsiteY15" fmla="*/ 4143245 h 4308192"/>
                <a:gd name="connsiteX16" fmla="*/ 202788 w 7717288"/>
                <a:gd name="connsiteY16" fmla="*/ 119574 h 4308192"/>
                <a:gd name="connsiteX17" fmla="*/ 225362 w 7717288"/>
                <a:gd name="connsiteY17" fmla="*/ 97721 h 4308192"/>
                <a:gd name="connsiteX0" fmla="*/ 7686980 w 7707101"/>
                <a:gd name="connsiteY0" fmla="*/ 4145584 h 4308192"/>
                <a:gd name="connsiteX1" fmla="*/ 7675532 w 7707101"/>
                <a:gd name="connsiteY1" fmla="*/ 107255 h 4308192"/>
                <a:gd name="connsiteX2" fmla="*/ 7387934 w 7707101"/>
                <a:gd name="connsiteY2" fmla="*/ 0 h 4308192"/>
                <a:gd name="connsiteX3" fmla="*/ 265252 w 7707101"/>
                <a:gd name="connsiteY3" fmla="*/ 1629 h 4308192"/>
                <a:gd name="connsiteX4" fmla="*/ 547 w 7707101"/>
                <a:gd name="connsiteY4" fmla="*/ 102255 h 4308192"/>
                <a:gd name="connsiteX5" fmla="*/ 551 w 7707101"/>
                <a:gd name="connsiteY5" fmla="*/ 4124306 h 4308192"/>
                <a:gd name="connsiteX6" fmla="*/ 293752 w 7707101"/>
                <a:gd name="connsiteY6" fmla="*/ 4308192 h 4308192"/>
                <a:gd name="connsiteX7" fmla="*/ 293868 w 7707101"/>
                <a:gd name="connsiteY7" fmla="*/ 4308192 h 4308192"/>
                <a:gd name="connsiteX8" fmla="*/ 7370417 w 7707101"/>
                <a:gd name="connsiteY8" fmla="*/ 4308192 h 4308192"/>
                <a:gd name="connsiteX9" fmla="*/ 7480951 w 7707101"/>
                <a:gd name="connsiteY9" fmla="*/ 4170353 h 4308192"/>
                <a:gd name="connsiteX10" fmla="*/ 7686980 w 7707101"/>
                <a:gd name="connsiteY10" fmla="*/ 4145584 h 4308192"/>
                <a:gd name="connsiteX11" fmla="*/ 225362 w 7707101"/>
                <a:gd name="connsiteY11" fmla="*/ 97721 h 4308192"/>
                <a:gd name="connsiteX12" fmla="*/ 7445961 w 7707101"/>
                <a:gd name="connsiteY12" fmla="*/ 99270 h 4308192"/>
                <a:gd name="connsiteX13" fmla="*/ 7470134 w 7707101"/>
                <a:gd name="connsiteY13" fmla="*/ 138682 h 4308192"/>
                <a:gd name="connsiteX14" fmla="*/ 7469023 w 7707101"/>
                <a:gd name="connsiteY14" fmla="*/ 4152604 h 4308192"/>
                <a:gd name="connsiteX15" fmla="*/ 200844 w 7707101"/>
                <a:gd name="connsiteY15" fmla="*/ 4143245 h 4308192"/>
                <a:gd name="connsiteX16" fmla="*/ 202788 w 7707101"/>
                <a:gd name="connsiteY16" fmla="*/ 119574 h 4308192"/>
                <a:gd name="connsiteX17" fmla="*/ 225362 w 7707101"/>
                <a:gd name="connsiteY17" fmla="*/ 97721 h 4308192"/>
                <a:gd name="connsiteX0" fmla="*/ 7715597 w 7725737"/>
                <a:gd name="connsiteY0" fmla="*/ 4145584 h 4308192"/>
                <a:gd name="connsiteX1" fmla="*/ 7675532 w 7725737"/>
                <a:gd name="connsiteY1" fmla="*/ 107255 h 4308192"/>
                <a:gd name="connsiteX2" fmla="*/ 7387934 w 7725737"/>
                <a:gd name="connsiteY2" fmla="*/ 0 h 4308192"/>
                <a:gd name="connsiteX3" fmla="*/ 265252 w 7725737"/>
                <a:gd name="connsiteY3" fmla="*/ 1629 h 4308192"/>
                <a:gd name="connsiteX4" fmla="*/ 547 w 7725737"/>
                <a:gd name="connsiteY4" fmla="*/ 102255 h 4308192"/>
                <a:gd name="connsiteX5" fmla="*/ 551 w 7725737"/>
                <a:gd name="connsiteY5" fmla="*/ 4124306 h 4308192"/>
                <a:gd name="connsiteX6" fmla="*/ 293752 w 7725737"/>
                <a:gd name="connsiteY6" fmla="*/ 4308192 h 4308192"/>
                <a:gd name="connsiteX7" fmla="*/ 293868 w 7725737"/>
                <a:gd name="connsiteY7" fmla="*/ 4308192 h 4308192"/>
                <a:gd name="connsiteX8" fmla="*/ 7370417 w 7725737"/>
                <a:gd name="connsiteY8" fmla="*/ 4308192 h 4308192"/>
                <a:gd name="connsiteX9" fmla="*/ 7480951 w 7725737"/>
                <a:gd name="connsiteY9" fmla="*/ 4170353 h 4308192"/>
                <a:gd name="connsiteX10" fmla="*/ 7715597 w 7725737"/>
                <a:gd name="connsiteY10" fmla="*/ 4145584 h 4308192"/>
                <a:gd name="connsiteX11" fmla="*/ 225362 w 7725737"/>
                <a:gd name="connsiteY11" fmla="*/ 97721 h 4308192"/>
                <a:gd name="connsiteX12" fmla="*/ 7445961 w 7725737"/>
                <a:gd name="connsiteY12" fmla="*/ 99270 h 4308192"/>
                <a:gd name="connsiteX13" fmla="*/ 7470134 w 7725737"/>
                <a:gd name="connsiteY13" fmla="*/ 138682 h 4308192"/>
                <a:gd name="connsiteX14" fmla="*/ 7469023 w 7725737"/>
                <a:gd name="connsiteY14" fmla="*/ 4152604 h 4308192"/>
                <a:gd name="connsiteX15" fmla="*/ 200844 w 7725737"/>
                <a:gd name="connsiteY15" fmla="*/ 4143245 h 4308192"/>
                <a:gd name="connsiteX16" fmla="*/ 202788 w 7725737"/>
                <a:gd name="connsiteY16" fmla="*/ 119574 h 4308192"/>
                <a:gd name="connsiteX17" fmla="*/ 225362 w 7725737"/>
                <a:gd name="connsiteY17" fmla="*/ 97721 h 4308192"/>
                <a:gd name="connsiteX0" fmla="*/ 7697108 w 7712720"/>
                <a:gd name="connsiteY0" fmla="*/ 4145584 h 4308192"/>
                <a:gd name="connsiteX1" fmla="*/ 7675532 w 7712720"/>
                <a:gd name="connsiteY1" fmla="*/ 107255 h 4308192"/>
                <a:gd name="connsiteX2" fmla="*/ 7387934 w 7712720"/>
                <a:gd name="connsiteY2" fmla="*/ 0 h 4308192"/>
                <a:gd name="connsiteX3" fmla="*/ 265252 w 7712720"/>
                <a:gd name="connsiteY3" fmla="*/ 1629 h 4308192"/>
                <a:gd name="connsiteX4" fmla="*/ 547 w 7712720"/>
                <a:gd name="connsiteY4" fmla="*/ 102255 h 4308192"/>
                <a:gd name="connsiteX5" fmla="*/ 551 w 7712720"/>
                <a:gd name="connsiteY5" fmla="*/ 4124306 h 4308192"/>
                <a:gd name="connsiteX6" fmla="*/ 293752 w 7712720"/>
                <a:gd name="connsiteY6" fmla="*/ 4308192 h 4308192"/>
                <a:gd name="connsiteX7" fmla="*/ 293868 w 7712720"/>
                <a:gd name="connsiteY7" fmla="*/ 4308192 h 4308192"/>
                <a:gd name="connsiteX8" fmla="*/ 7370417 w 7712720"/>
                <a:gd name="connsiteY8" fmla="*/ 4308192 h 4308192"/>
                <a:gd name="connsiteX9" fmla="*/ 7480951 w 7712720"/>
                <a:gd name="connsiteY9" fmla="*/ 4170353 h 4308192"/>
                <a:gd name="connsiteX10" fmla="*/ 7697108 w 7712720"/>
                <a:gd name="connsiteY10" fmla="*/ 4145584 h 4308192"/>
                <a:gd name="connsiteX11" fmla="*/ 225362 w 7712720"/>
                <a:gd name="connsiteY11" fmla="*/ 97721 h 4308192"/>
                <a:gd name="connsiteX12" fmla="*/ 7445961 w 7712720"/>
                <a:gd name="connsiteY12" fmla="*/ 99270 h 4308192"/>
                <a:gd name="connsiteX13" fmla="*/ 7470134 w 7712720"/>
                <a:gd name="connsiteY13" fmla="*/ 138682 h 4308192"/>
                <a:gd name="connsiteX14" fmla="*/ 7469023 w 7712720"/>
                <a:gd name="connsiteY14" fmla="*/ 4152604 h 4308192"/>
                <a:gd name="connsiteX15" fmla="*/ 200844 w 7712720"/>
                <a:gd name="connsiteY15" fmla="*/ 4143245 h 4308192"/>
                <a:gd name="connsiteX16" fmla="*/ 202788 w 7712720"/>
                <a:gd name="connsiteY16" fmla="*/ 119574 h 4308192"/>
                <a:gd name="connsiteX17" fmla="*/ 225362 w 7712720"/>
                <a:gd name="connsiteY17" fmla="*/ 97721 h 4308192"/>
                <a:gd name="connsiteX0" fmla="*/ 7703269 w 7716690"/>
                <a:gd name="connsiteY0" fmla="*/ 4145584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45584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684780 w 7706028"/>
                <a:gd name="connsiteY0" fmla="*/ 4147338 h 4308192"/>
                <a:gd name="connsiteX1" fmla="*/ 7675532 w 7706028"/>
                <a:gd name="connsiteY1" fmla="*/ 107255 h 4308192"/>
                <a:gd name="connsiteX2" fmla="*/ 7387934 w 7706028"/>
                <a:gd name="connsiteY2" fmla="*/ 0 h 4308192"/>
                <a:gd name="connsiteX3" fmla="*/ 265252 w 7706028"/>
                <a:gd name="connsiteY3" fmla="*/ 1629 h 4308192"/>
                <a:gd name="connsiteX4" fmla="*/ 547 w 7706028"/>
                <a:gd name="connsiteY4" fmla="*/ 102255 h 4308192"/>
                <a:gd name="connsiteX5" fmla="*/ 551 w 7706028"/>
                <a:gd name="connsiteY5" fmla="*/ 4124306 h 4308192"/>
                <a:gd name="connsiteX6" fmla="*/ 293752 w 7706028"/>
                <a:gd name="connsiteY6" fmla="*/ 4308192 h 4308192"/>
                <a:gd name="connsiteX7" fmla="*/ 293868 w 7706028"/>
                <a:gd name="connsiteY7" fmla="*/ 4308192 h 4308192"/>
                <a:gd name="connsiteX8" fmla="*/ 7370417 w 7706028"/>
                <a:gd name="connsiteY8" fmla="*/ 4308192 h 4308192"/>
                <a:gd name="connsiteX9" fmla="*/ 7480951 w 7706028"/>
                <a:gd name="connsiteY9" fmla="*/ 4170353 h 4308192"/>
                <a:gd name="connsiteX10" fmla="*/ 7684780 w 7706028"/>
                <a:gd name="connsiteY10" fmla="*/ 4147338 h 4308192"/>
                <a:gd name="connsiteX11" fmla="*/ 225362 w 7706028"/>
                <a:gd name="connsiteY11" fmla="*/ 97721 h 4308192"/>
                <a:gd name="connsiteX12" fmla="*/ 7445961 w 7706028"/>
                <a:gd name="connsiteY12" fmla="*/ 99270 h 4308192"/>
                <a:gd name="connsiteX13" fmla="*/ 7470134 w 7706028"/>
                <a:gd name="connsiteY13" fmla="*/ 138682 h 4308192"/>
                <a:gd name="connsiteX14" fmla="*/ 7469023 w 7706028"/>
                <a:gd name="connsiteY14" fmla="*/ 4152604 h 4308192"/>
                <a:gd name="connsiteX15" fmla="*/ 200844 w 7706028"/>
                <a:gd name="connsiteY15" fmla="*/ 4143245 h 4308192"/>
                <a:gd name="connsiteX16" fmla="*/ 202788 w 7706028"/>
                <a:gd name="connsiteY16" fmla="*/ 119574 h 4308192"/>
                <a:gd name="connsiteX17" fmla="*/ 225362 w 7706028"/>
                <a:gd name="connsiteY17" fmla="*/ 97721 h 4308192"/>
                <a:gd name="connsiteX0" fmla="*/ 7703269 w 7716690"/>
                <a:gd name="connsiteY0" fmla="*/ 4152598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52598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697107 w 7712720"/>
                <a:gd name="connsiteY0" fmla="*/ 4152598 h 4308192"/>
                <a:gd name="connsiteX1" fmla="*/ 7675532 w 7712720"/>
                <a:gd name="connsiteY1" fmla="*/ 107255 h 4308192"/>
                <a:gd name="connsiteX2" fmla="*/ 7387934 w 7712720"/>
                <a:gd name="connsiteY2" fmla="*/ 0 h 4308192"/>
                <a:gd name="connsiteX3" fmla="*/ 265252 w 7712720"/>
                <a:gd name="connsiteY3" fmla="*/ 1629 h 4308192"/>
                <a:gd name="connsiteX4" fmla="*/ 547 w 7712720"/>
                <a:gd name="connsiteY4" fmla="*/ 102255 h 4308192"/>
                <a:gd name="connsiteX5" fmla="*/ 551 w 7712720"/>
                <a:gd name="connsiteY5" fmla="*/ 4124306 h 4308192"/>
                <a:gd name="connsiteX6" fmla="*/ 293752 w 7712720"/>
                <a:gd name="connsiteY6" fmla="*/ 4308192 h 4308192"/>
                <a:gd name="connsiteX7" fmla="*/ 293868 w 7712720"/>
                <a:gd name="connsiteY7" fmla="*/ 4308192 h 4308192"/>
                <a:gd name="connsiteX8" fmla="*/ 7370417 w 7712720"/>
                <a:gd name="connsiteY8" fmla="*/ 4308192 h 4308192"/>
                <a:gd name="connsiteX9" fmla="*/ 7480951 w 7712720"/>
                <a:gd name="connsiteY9" fmla="*/ 4170353 h 4308192"/>
                <a:gd name="connsiteX10" fmla="*/ 7697107 w 7712720"/>
                <a:gd name="connsiteY10" fmla="*/ 4152598 h 4308192"/>
                <a:gd name="connsiteX11" fmla="*/ 225362 w 7712720"/>
                <a:gd name="connsiteY11" fmla="*/ 97721 h 4308192"/>
                <a:gd name="connsiteX12" fmla="*/ 7445961 w 7712720"/>
                <a:gd name="connsiteY12" fmla="*/ 99270 h 4308192"/>
                <a:gd name="connsiteX13" fmla="*/ 7470134 w 7712720"/>
                <a:gd name="connsiteY13" fmla="*/ 138682 h 4308192"/>
                <a:gd name="connsiteX14" fmla="*/ 7469023 w 7712720"/>
                <a:gd name="connsiteY14" fmla="*/ 4152604 h 4308192"/>
                <a:gd name="connsiteX15" fmla="*/ 200844 w 7712720"/>
                <a:gd name="connsiteY15" fmla="*/ 4143245 h 4308192"/>
                <a:gd name="connsiteX16" fmla="*/ 202788 w 7712720"/>
                <a:gd name="connsiteY16" fmla="*/ 119574 h 4308192"/>
                <a:gd name="connsiteX17" fmla="*/ 225362 w 7712720"/>
                <a:gd name="connsiteY17" fmla="*/ 97721 h 4308192"/>
                <a:gd name="connsiteX0" fmla="*/ 7703269 w 7716690"/>
                <a:gd name="connsiteY0" fmla="*/ 4152598 h 4308192"/>
                <a:gd name="connsiteX1" fmla="*/ 7675532 w 7716690"/>
                <a:gd name="connsiteY1" fmla="*/ 107255 h 4308192"/>
                <a:gd name="connsiteX2" fmla="*/ 7387934 w 7716690"/>
                <a:gd name="connsiteY2" fmla="*/ 0 h 4308192"/>
                <a:gd name="connsiteX3" fmla="*/ 265252 w 7716690"/>
                <a:gd name="connsiteY3" fmla="*/ 1629 h 4308192"/>
                <a:gd name="connsiteX4" fmla="*/ 547 w 7716690"/>
                <a:gd name="connsiteY4" fmla="*/ 102255 h 4308192"/>
                <a:gd name="connsiteX5" fmla="*/ 551 w 7716690"/>
                <a:gd name="connsiteY5" fmla="*/ 4124306 h 4308192"/>
                <a:gd name="connsiteX6" fmla="*/ 293752 w 7716690"/>
                <a:gd name="connsiteY6" fmla="*/ 4308192 h 4308192"/>
                <a:gd name="connsiteX7" fmla="*/ 293868 w 7716690"/>
                <a:gd name="connsiteY7" fmla="*/ 4308192 h 4308192"/>
                <a:gd name="connsiteX8" fmla="*/ 7370417 w 7716690"/>
                <a:gd name="connsiteY8" fmla="*/ 4308192 h 4308192"/>
                <a:gd name="connsiteX9" fmla="*/ 7480951 w 7716690"/>
                <a:gd name="connsiteY9" fmla="*/ 4170353 h 4308192"/>
                <a:gd name="connsiteX10" fmla="*/ 7703269 w 7716690"/>
                <a:gd name="connsiteY10" fmla="*/ 4152598 h 4308192"/>
                <a:gd name="connsiteX11" fmla="*/ 225362 w 7716690"/>
                <a:gd name="connsiteY11" fmla="*/ 97721 h 4308192"/>
                <a:gd name="connsiteX12" fmla="*/ 7445961 w 7716690"/>
                <a:gd name="connsiteY12" fmla="*/ 99270 h 4308192"/>
                <a:gd name="connsiteX13" fmla="*/ 7470134 w 7716690"/>
                <a:gd name="connsiteY13" fmla="*/ 138682 h 4308192"/>
                <a:gd name="connsiteX14" fmla="*/ 7469023 w 7716690"/>
                <a:gd name="connsiteY14" fmla="*/ 4152604 h 4308192"/>
                <a:gd name="connsiteX15" fmla="*/ 200844 w 7716690"/>
                <a:gd name="connsiteY15" fmla="*/ 4143245 h 4308192"/>
                <a:gd name="connsiteX16" fmla="*/ 202788 w 7716690"/>
                <a:gd name="connsiteY16" fmla="*/ 119574 h 4308192"/>
                <a:gd name="connsiteX17" fmla="*/ 225362 w 7716690"/>
                <a:gd name="connsiteY17" fmla="*/ 97721 h 4308192"/>
                <a:gd name="connsiteX0" fmla="*/ 7703269 w 7711323"/>
                <a:gd name="connsiteY0" fmla="*/ 4152598 h 4308192"/>
                <a:gd name="connsiteX1" fmla="*/ 7675532 w 7711323"/>
                <a:gd name="connsiteY1" fmla="*/ 107255 h 4308192"/>
                <a:gd name="connsiteX2" fmla="*/ 7387934 w 7711323"/>
                <a:gd name="connsiteY2" fmla="*/ 0 h 4308192"/>
                <a:gd name="connsiteX3" fmla="*/ 265252 w 7711323"/>
                <a:gd name="connsiteY3" fmla="*/ 1629 h 4308192"/>
                <a:gd name="connsiteX4" fmla="*/ 547 w 7711323"/>
                <a:gd name="connsiteY4" fmla="*/ 102255 h 4308192"/>
                <a:gd name="connsiteX5" fmla="*/ 551 w 7711323"/>
                <a:gd name="connsiteY5" fmla="*/ 4124306 h 4308192"/>
                <a:gd name="connsiteX6" fmla="*/ 293752 w 7711323"/>
                <a:gd name="connsiteY6" fmla="*/ 4308192 h 4308192"/>
                <a:gd name="connsiteX7" fmla="*/ 293868 w 7711323"/>
                <a:gd name="connsiteY7" fmla="*/ 4308192 h 4308192"/>
                <a:gd name="connsiteX8" fmla="*/ 7370417 w 7711323"/>
                <a:gd name="connsiteY8" fmla="*/ 4308192 h 4308192"/>
                <a:gd name="connsiteX9" fmla="*/ 7480951 w 7711323"/>
                <a:gd name="connsiteY9" fmla="*/ 4170353 h 4308192"/>
                <a:gd name="connsiteX10" fmla="*/ 7703269 w 7711323"/>
                <a:gd name="connsiteY10" fmla="*/ 4152598 h 4308192"/>
                <a:gd name="connsiteX11" fmla="*/ 225362 w 7711323"/>
                <a:gd name="connsiteY11" fmla="*/ 97721 h 4308192"/>
                <a:gd name="connsiteX12" fmla="*/ 7445961 w 7711323"/>
                <a:gd name="connsiteY12" fmla="*/ 99270 h 4308192"/>
                <a:gd name="connsiteX13" fmla="*/ 7470134 w 7711323"/>
                <a:gd name="connsiteY13" fmla="*/ 138682 h 4308192"/>
                <a:gd name="connsiteX14" fmla="*/ 7469023 w 7711323"/>
                <a:gd name="connsiteY14" fmla="*/ 4152604 h 4308192"/>
                <a:gd name="connsiteX15" fmla="*/ 200844 w 7711323"/>
                <a:gd name="connsiteY15" fmla="*/ 4143245 h 4308192"/>
                <a:gd name="connsiteX16" fmla="*/ 202788 w 7711323"/>
                <a:gd name="connsiteY16" fmla="*/ 119574 h 4308192"/>
                <a:gd name="connsiteX17" fmla="*/ 225362 w 7711323"/>
                <a:gd name="connsiteY17" fmla="*/ 97721 h 4308192"/>
                <a:gd name="connsiteX0" fmla="*/ 7480951 w 7676591"/>
                <a:gd name="connsiteY0" fmla="*/ 4170353 h 4308192"/>
                <a:gd name="connsiteX1" fmla="*/ 7675532 w 7676591"/>
                <a:gd name="connsiteY1" fmla="*/ 107255 h 4308192"/>
                <a:gd name="connsiteX2" fmla="*/ 7387934 w 7676591"/>
                <a:gd name="connsiteY2" fmla="*/ 0 h 4308192"/>
                <a:gd name="connsiteX3" fmla="*/ 265252 w 7676591"/>
                <a:gd name="connsiteY3" fmla="*/ 1629 h 4308192"/>
                <a:gd name="connsiteX4" fmla="*/ 547 w 7676591"/>
                <a:gd name="connsiteY4" fmla="*/ 102255 h 4308192"/>
                <a:gd name="connsiteX5" fmla="*/ 551 w 7676591"/>
                <a:gd name="connsiteY5" fmla="*/ 4124306 h 4308192"/>
                <a:gd name="connsiteX6" fmla="*/ 293752 w 7676591"/>
                <a:gd name="connsiteY6" fmla="*/ 4308192 h 4308192"/>
                <a:gd name="connsiteX7" fmla="*/ 293868 w 7676591"/>
                <a:gd name="connsiteY7" fmla="*/ 4308192 h 4308192"/>
                <a:gd name="connsiteX8" fmla="*/ 7370417 w 7676591"/>
                <a:gd name="connsiteY8" fmla="*/ 4308192 h 4308192"/>
                <a:gd name="connsiteX9" fmla="*/ 7480951 w 7676591"/>
                <a:gd name="connsiteY9" fmla="*/ 4170353 h 4308192"/>
                <a:gd name="connsiteX10" fmla="*/ 225362 w 7676591"/>
                <a:gd name="connsiteY10" fmla="*/ 97721 h 4308192"/>
                <a:gd name="connsiteX11" fmla="*/ 7445961 w 7676591"/>
                <a:gd name="connsiteY11" fmla="*/ 99270 h 4308192"/>
                <a:gd name="connsiteX12" fmla="*/ 7470134 w 7676591"/>
                <a:gd name="connsiteY12" fmla="*/ 138682 h 4308192"/>
                <a:gd name="connsiteX13" fmla="*/ 7469023 w 7676591"/>
                <a:gd name="connsiteY13" fmla="*/ 4152604 h 4308192"/>
                <a:gd name="connsiteX14" fmla="*/ 200844 w 7676591"/>
                <a:gd name="connsiteY14" fmla="*/ 4143245 h 4308192"/>
                <a:gd name="connsiteX15" fmla="*/ 202788 w 7676591"/>
                <a:gd name="connsiteY15" fmla="*/ 119574 h 4308192"/>
                <a:gd name="connsiteX16" fmla="*/ 225362 w 7676591"/>
                <a:gd name="connsiteY16" fmla="*/ 97721 h 4308192"/>
                <a:gd name="connsiteX0" fmla="*/ 7598050 w 7678791"/>
                <a:gd name="connsiteY0" fmla="*/ 4151067 h 4308192"/>
                <a:gd name="connsiteX1" fmla="*/ 7675532 w 7678791"/>
                <a:gd name="connsiteY1" fmla="*/ 107255 h 4308192"/>
                <a:gd name="connsiteX2" fmla="*/ 7387934 w 7678791"/>
                <a:gd name="connsiteY2" fmla="*/ 0 h 4308192"/>
                <a:gd name="connsiteX3" fmla="*/ 265252 w 7678791"/>
                <a:gd name="connsiteY3" fmla="*/ 1629 h 4308192"/>
                <a:gd name="connsiteX4" fmla="*/ 547 w 7678791"/>
                <a:gd name="connsiteY4" fmla="*/ 102255 h 4308192"/>
                <a:gd name="connsiteX5" fmla="*/ 551 w 7678791"/>
                <a:gd name="connsiteY5" fmla="*/ 4124306 h 4308192"/>
                <a:gd name="connsiteX6" fmla="*/ 293752 w 7678791"/>
                <a:gd name="connsiteY6" fmla="*/ 4308192 h 4308192"/>
                <a:gd name="connsiteX7" fmla="*/ 293868 w 7678791"/>
                <a:gd name="connsiteY7" fmla="*/ 4308192 h 4308192"/>
                <a:gd name="connsiteX8" fmla="*/ 7370417 w 7678791"/>
                <a:gd name="connsiteY8" fmla="*/ 4308192 h 4308192"/>
                <a:gd name="connsiteX9" fmla="*/ 7598050 w 7678791"/>
                <a:gd name="connsiteY9" fmla="*/ 4151067 h 4308192"/>
                <a:gd name="connsiteX10" fmla="*/ 225362 w 7678791"/>
                <a:gd name="connsiteY10" fmla="*/ 97721 h 4308192"/>
                <a:gd name="connsiteX11" fmla="*/ 7445961 w 7678791"/>
                <a:gd name="connsiteY11" fmla="*/ 99270 h 4308192"/>
                <a:gd name="connsiteX12" fmla="*/ 7470134 w 7678791"/>
                <a:gd name="connsiteY12" fmla="*/ 138682 h 4308192"/>
                <a:gd name="connsiteX13" fmla="*/ 7469023 w 7678791"/>
                <a:gd name="connsiteY13" fmla="*/ 4152604 h 4308192"/>
                <a:gd name="connsiteX14" fmla="*/ 200844 w 7678791"/>
                <a:gd name="connsiteY14" fmla="*/ 4143245 h 4308192"/>
                <a:gd name="connsiteX15" fmla="*/ 202788 w 7678791"/>
                <a:gd name="connsiteY15" fmla="*/ 119574 h 4308192"/>
                <a:gd name="connsiteX16" fmla="*/ 225362 w 7678791"/>
                <a:gd name="connsiteY16" fmla="*/ 97721 h 4308192"/>
                <a:gd name="connsiteX0" fmla="*/ 7665850 w 7695917"/>
                <a:gd name="connsiteY0" fmla="*/ 4151067 h 4308192"/>
                <a:gd name="connsiteX1" fmla="*/ 7675532 w 7695917"/>
                <a:gd name="connsiteY1" fmla="*/ 107255 h 4308192"/>
                <a:gd name="connsiteX2" fmla="*/ 7387934 w 7695917"/>
                <a:gd name="connsiteY2" fmla="*/ 0 h 4308192"/>
                <a:gd name="connsiteX3" fmla="*/ 265252 w 7695917"/>
                <a:gd name="connsiteY3" fmla="*/ 1629 h 4308192"/>
                <a:gd name="connsiteX4" fmla="*/ 547 w 7695917"/>
                <a:gd name="connsiteY4" fmla="*/ 102255 h 4308192"/>
                <a:gd name="connsiteX5" fmla="*/ 551 w 7695917"/>
                <a:gd name="connsiteY5" fmla="*/ 4124306 h 4308192"/>
                <a:gd name="connsiteX6" fmla="*/ 293752 w 7695917"/>
                <a:gd name="connsiteY6" fmla="*/ 4308192 h 4308192"/>
                <a:gd name="connsiteX7" fmla="*/ 293868 w 7695917"/>
                <a:gd name="connsiteY7" fmla="*/ 4308192 h 4308192"/>
                <a:gd name="connsiteX8" fmla="*/ 7370417 w 7695917"/>
                <a:gd name="connsiteY8" fmla="*/ 4308192 h 4308192"/>
                <a:gd name="connsiteX9" fmla="*/ 7665850 w 7695917"/>
                <a:gd name="connsiteY9" fmla="*/ 4151067 h 4308192"/>
                <a:gd name="connsiteX10" fmla="*/ 225362 w 7695917"/>
                <a:gd name="connsiteY10" fmla="*/ 97721 h 4308192"/>
                <a:gd name="connsiteX11" fmla="*/ 7445961 w 7695917"/>
                <a:gd name="connsiteY11" fmla="*/ 99270 h 4308192"/>
                <a:gd name="connsiteX12" fmla="*/ 7470134 w 7695917"/>
                <a:gd name="connsiteY12" fmla="*/ 138682 h 4308192"/>
                <a:gd name="connsiteX13" fmla="*/ 7469023 w 7695917"/>
                <a:gd name="connsiteY13" fmla="*/ 4152604 h 4308192"/>
                <a:gd name="connsiteX14" fmla="*/ 200844 w 7695917"/>
                <a:gd name="connsiteY14" fmla="*/ 4143245 h 4308192"/>
                <a:gd name="connsiteX15" fmla="*/ 202788 w 7695917"/>
                <a:gd name="connsiteY15" fmla="*/ 119574 h 4308192"/>
                <a:gd name="connsiteX16" fmla="*/ 225362 w 7695917"/>
                <a:gd name="connsiteY16" fmla="*/ 97721 h 4308192"/>
                <a:gd name="connsiteX0" fmla="*/ 7678172 w 7703769"/>
                <a:gd name="connsiteY0" fmla="*/ 4149314 h 4308192"/>
                <a:gd name="connsiteX1" fmla="*/ 7675532 w 7703769"/>
                <a:gd name="connsiteY1" fmla="*/ 107255 h 4308192"/>
                <a:gd name="connsiteX2" fmla="*/ 7387934 w 7703769"/>
                <a:gd name="connsiteY2" fmla="*/ 0 h 4308192"/>
                <a:gd name="connsiteX3" fmla="*/ 265252 w 7703769"/>
                <a:gd name="connsiteY3" fmla="*/ 1629 h 4308192"/>
                <a:gd name="connsiteX4" fmla="*/ 547 w 7703769"/>
                <a:gd name="connsiteY4" fmla="*/ 102255 h 4308192"/>
                <a:gd name="connsiteX5" fmla="*/ 551 w 7703769"/>
                <a:gd name="connsiteY5" fmla="*/ 4124306 h 4308192"/>
                <a:gd name="connsiteX6" fmla="*/ 293752 w 7703769"/>
                <a:gd name="connsiteY6" fmla="*/ 4308192 h 4308192"/>
                <a:gd name="connsiteX7" fmla="*/ 293868 w 7703769"/>
                <a:gd name="connsiteY7" fmla="*/ 4308192 h 4308192"/>
                <a:gd name="connsiteX8" fmla="*/ 7370417 w 7703769"/>
                <a:gd name="connsiteY8" fmla="*/ 4308192 h 4308192"/>
                <a:gd name="connsiteX9" fmla="*/ 7678172 w 7703769"/>
                <a:gd name="connsiteY9" fmla="*/ 4149314 h 4308192"/>
                <a:gd name="connsiteX10" fmla="*/ 225362 w 7703769"/>
                <a:gd name="connsiteY10" fmla="*/ 97721 h 4308192"/>
                <a:gd name="connsiteX11" fmla="*/ 7445961 w 7703769"/>
                <a:gd name="connsiteY11" fmla="*/ 99270 h 4308192"/>
                <a:gd name="connsiteX12" fmla="*/ 7470134 w 7703769"/>
                <a:gd name="connsiteY12" fmla="*/ 138682 h 4308192"/>
                <a:gd name="connsiteX13" fmla="*/ 7469023 w 7703769"/>
                <a:gd name="connsiteY13" fmla="*/ 4152604 h 4308192"/>
                <a:gd name="connsiteX14" fmla="*/ 200844 w 7703769"/>
                <a:gd name="connsiteY14" fmla="*/ 4143245 h 4308192"/>
                <a:gd name="connsiteX15" fmla="*/ 202788 w 7703769"/>
                <a:gd name="connsiteY15" fmla="*/ 119574 h 4308192"/>
                <a:gd name="connsiteX16" fmla="*/ 225362 w 7703769"/>
                <a:gd name="connsiteY16" fmla="*/ 97721 h 4308192"/>
                <a:gd name="connsiteX0" fmla="*/ 7690499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499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69023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0499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499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75184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0500 w 7712694"/>
                <a:gd name="connsiteY0" fmla="*/ 4149314 h 4308192"/>
                <a:gd name="connsiteX1" fmla="*/ 7675532 w 7712694"/>
                <a:gd name="connsiteY1" fmla="*/ 107255 h 4308192"/>
                <a:gd name="connsiteX2" fmla="*/ 7387934 w 7712694"/>
                <a:gd name="connsiteY2" fmla="*/ 0 h 4308192"/>
                <a:gd name="connsiteX3" fmla="*/ 265252 w 7712694"/>
                <a:gd name="connsiteY3" fmla="*/ 1629 h 4308192"/>
                <a:gd name="connsiteX4" fmla="*/ 547 w 7712694"/>
                <a:gd name="connsiteY4" fmla="*/ 102255 h 4308192"/>
                <a:gd name="connsiteX5" fmla="*/ 551 w 7712694"/>
                <a:gd name="connsiteY5" fmla="*/ 4124306 h 4308192"/>
                <a:gd name="connsiteX6" fmla="*/ 293752 w 7712694"/>
                <a:gd name="connsiteY6" fmla="*/ 4308192 h 4308192"/>
                <a:gd name="connsiteX7" fmla="*/ 293868 w 7712694"/>
                <a:gd name="connsiteY7" fmla="*/ 4308192 h 4308192"/>
                <a:gd name="connsiteX8" fmla="*/ 7370417 w 7712694"/>
                <a:gd name="connsiteY8" fmla="*/ 4308192 h 4308192"/>
                <a:gd name="connsiteX9" fmla="*/ 7690500 w 7712694"/>
                <a:gd name="connsiteY9" fmla="*/ 4149314 h 4308192"/>
                <a:gd name="connsiteX10" fmla="*/ 225362 w 7712694"/>
                <a:gd name="connsiteY10" fmla="*/ 97721 h 4308192"/>
                <a:gd name="connsiteX11" fmla="*/ 7445961 w 7712694"/>
                <a:gd name="connsiteY11" fmla="*/ 99270 h 4308192"/>
                <a:gd name="connsiteX12" fmla="*/ 7470134 w 7712694"/>
                <a:gd name="connsiteY12" fmla="*/ 138682 h 4308192"/>
                <a:gd name="connsiteX13" fmla="*/ 7475184 w 7712694"/>
                <a:gd name="connsiteY13" fmla="*/ 4152604 h 4308192"/>
                <a:gd name="connsiteX14" fmla="*/ 200844 w 7712694"/>
                <a:gd name="connsiteY14" fmla="*/ 4143245 h 4308192"/>
                <a:gd name="connsiteX15" fmla="*/ 202788 w 7712694"/>
                <a:gd name="connsiteY15" fmla="*/ 119574 h 4308192"/>
                <a:gd name="connsiteX16" fmla="*/ 225362 w 7712694"/>
                <a:gd name="connsiteY16" fmla="*/ 97721 h 4308192"/>
                <a:gd name="connsiteX0" fmla="*/ 7696661 w 7717455"/>
                <a:gd name="connsiteY0" fmla="*/ 4149314 h 4308192"/>
                <a:gd name="connsiteX1" fmla="*/ 7675532 w 7717455"/>
                <a:gd name="connsiteY1" fmla="*/ 107255 h 4308192"/>
                <a:gd name="connsiteX2" fmla="*/ 7387934 w 7717455"/>
                <a:gd name="connsiteY2" fmla="*/ 0 h 4308192"/>
                <a:gd name="connsiteX3" fmla="*/ 265252 w 7717455"/>
                <a:gd name="connsiteY3" fmla="*/ 1629 h 4308192"/>
                <a:gd name="connsiteX4" fmla="*/ 547 w 7717455"/>
                <a:gd name="connsiteY4" fmla="*/ 102255 h 4308192"/>
                <a:gd name="connsiteX5" fmla="*/ 551 w 7717455"/>
                <a:gd name="connsiteY5" fmla="*/ 4124306 h 4308192"/>
                <a:gd name="connsiteX6" fmla="*/ 293752 w 7717455"/>
                <a:gd name="connsiteY6" fmla="*/ 4308192 h 4308192"/>
                <a:gd name="connsiteX7" fmla="*/ 293868 w 7717455"/>
                <a:gd name="connsiteY7" fmla="*/ 4308192 h 4308192"/>
                <a:gd name="connsiteX8" fmla="*/ 7370417 w 7717455"/>
                <a:gd name="connsiteY8" fmla="*/ 4308192 h 4308192"/>
                <a:gd name="connsiteX9" fmla="*/ 7696661 w 7717455"/>
                <a:gd name="connsiteY9" fmla="*/ 4149314 h 4308192"/>
                <a:gd name="connsiteX10" fmla="*/ 225362 w 7717455"/>
                <a:gd name="connsiteY10" fmla="*/ 97721 h 4308192"/>
                <a:gd name="connsiteX11" fmla="*/ 7445961 w 7717455"/>
                <a:gd name="connsiteY11" fmla="*/ 99270 h 4308192"/>
                <a:gd name="connsiteX12" fmla="*/ 7470134 w 7717455"/>
                <a:gd name="connsiteY12" fmla="*/ 138682 h 4308192"/>
                <a:gd name="connsiteX13" fmla="*/ 7475184 w 7717455"/>
                <a:gd name="connsiteY13" fmla="*/ 4152604 h 4308192"/>
                <a:gd name="connsiteX14" fmla="*/ 200844 w 7717455"/>
                <a:gd name="connsiteY14" fmla="*/ 4143245 h 4308192"/>
                <a:gd name="connsiteX15" fmla="*/ 202788 w 7717455"/>
                <a:gd name="connsiteY15" fmla="*/ 119574 h 4308192"/>
                <a:gd name="connsiteX16" fmla="*/ 225362 w 7717455"/>
                <a:gd name="connsiteY16" fmla="*/ 97721 h 4308192"/>
                <a:gd name="connsiteX0" fmla="*/ 8084944 w 8088990"/>
                <a:gd name="connsiteY0" fmla="*/ 4194899 h 4308193"/>
                <a:gd name="connsiteX1" fmla="*/ 7675532 w 8088990"/>
                <a:gd name="connsiteY1" fmla="*/ 107255 h 4308193"/>
                <a:gd name="connsiteX2" fmla="*/ 7387934 w 8088990"/>
                <a:gd name="connsiteY2" fmla="*/ 0 h 4308193"/>
                <a:gd name="connsiteX3" fmla="*/ 265252 w 8088990"/>
                <a:gd name="connsiteY3" fmla="*/ 1629 h 4308193"/>
                <a:gd name="connsiteX4" fmla="*/ 547 w 8088990"/>
                <a:gd name="connsiteY4" fmla="*/ 102255 h 4308193"/>
                <a:gd name="connsiteX5" fmla="*/ 551 w 8088990"/>
                <a:gd name="connsiteY5" fmla="*/ 4124306 h 4308193"/>
                <a:gd name="connsiteX6" fmla="*/ 293752 w 8088990"/>
                <a:gd name="connsiteY6" fmla="*/ 4308192 h 4308193"/>
                <a:gd name="connsiteX7" fmla="*/ 293868 w 8088990"/>
                <a:gd name="connsiteY7" fmla="*/ 4308192 h 4308193"/>
                <a:gd name="connsiteX8" fmla="*/ 7370417 w 8088990"/>
                <a:gd name="connsiteY8" fmla="*/ 4308192 h 4308193"/>
                <a:gd name="connsiteX9" fmla="*/ 8084944 w 8088990"/>
                <a:gd name="connsiteY9" fmla="*/ 4194899 h 4308193"/>
                <a:gd name="connsiteX10" fmla="*/ 225362 w 8088990"/>
                <a:gd name="connsiteY10" fmla="*/ 97721 h 4308193"/>
                <a:gd name="connsiteX11" fmla="*/ 7445961 w 8088990"/>
                <a:gd name="connsiteY11" fmla="*/ 99270 h 4308193"/>
                <a:gd name="connsiteX12" fmla="*/ 7470134 w 8088990"/>
                <a:gd name="connsiteY12" fmla="*/ 138682 h 4308193"/>
                <a:gd name="connsiteX13" fmla="*/ 7475184 w 8088990"/>
                <a:gd name="connsiteY13" fmla="*/ 4152604 h 4308193"/>
                <a:gd name="connsiteX14" fmla="*/ 200844 w 8088990"/>
                <a:gd name="connsiteY14" fmla="*/ 4143245 h 4308193"/>
                <a:gd name="connsiteX15" fmla="*/ 202788 w 8088990"/>
                <a:gd name="connsiteY15" fmla="*/ 119574 h 4308193"/>
                <a:gd name="connsiteX16" fmla="*/ 225362 w 8088990"/>
                <a:gd name="connsiteY16" fmla="*/ 97721 h 4308193"/>
                <a:gd name="connsiteX0" fmla="*/ 7770617 w 7782318"/>
                <a:gd name="connsiteY0" fmla="*/ 4147560 h 4308192"/>
                <a:gd name="connsiteX1" fmla="*/ 7675532 w 7782318"/>
                <a:gd name="connsiteY1" fmla="*/ 107255 h 4308192"/>
                <a:gd name="connsiteX2" fmla="*/ 7387934 w 7782318"/>
                <a:gd name="connsiteY2" fmla="*/ 0 h 4308192"/>
                <a:gd name="connsiteX3" fmla="*/ 265252 w 7782318"/>
                <a:gd name="connsiteY3" fmla="*/ 1629 h 4308192"/>
                <a:gd name="connsiteX4" fmla="*/ 547 w 7782318"/>
                <a:gd name="connsiteY4" fmla="*/ 102255 h 4308192"/>
                <a:gd name="connsiteX5" fmla="*/ 551 w 7782318"/>
                <a:gd name="connsiteY5" fmla="*/ 4124306 h 4308192"/>
                <a:gd name="connsiteX6" fmla="*/ 293752 w 7782318"/>
                <a:gd name="connsiteY6" fmla="*/ 4308192 h 4308192"/>
                <a:gd name="connsiteX7" fmla="*/ 293868 w 7782318"/>
                <a:gd name="connsiteY7" fmla="*/ 4308192 h 4308192"/>
                <a:gd name="connsiteX8" fmla="*/ 7370417 w 7782318"/>
                <a:gd name="connsiteY8" fmla="*/ 4308192 h 4308192"/>
                <a:gd name="connsiteX9" fmla="*/ 7770617 w 7782318"/>
                <a:gd name="connsiteY9" fmla="*/ 4147560 h 4308192"/>
                <a:gd name="connsiteX10" fmla="*/ 225362 w 7782318"/>
                <a:gd name="connsiteY10" fmla="*/ 97721 h 4308192"/>
                <a:gd name="connsiteX11" fmla="*/ 7445961 w 7782318"/>
                <a:gd name="connsiteY11" fmla="*/ 99270 h 4308192"/>
                <a:gd name="connsiteX12" fmla="*/ 7470134 w 7782318"/>
                <a:gd name="connsiteY12" fmla="*/ 138682 h 4308192"/>
                <a:gd name="connsiteX13" fmla="*/ 7475184 w 7782318"/>
                <a:gd name="connsiteY13" fmla="*/ 4152604 h 4308192"/>
                <a:gd name="connsiteX14" fmla="*/ 200844 w 7782318"/>
                <a:gd name="connsiteY14" fmla="*/ 4143245 h 4308192"/>
                <a:gd name="connsiteX15" fmla="*/ 202788 w 7782318"/>
                <a:gd name="connsiteY15" fmla="*/ 119574 h 4308192"/>
                <a:gd name="connsiteX16" fmla="*/ 225362 w 7782318"/>
                <a:gd name="connsiteY16" fmla="*/ 97721 h 4308192"/>
                <a:gd name="connsiteX0" fmla="*/ 7721312 w 7737862"/>
                <a:gd name="connsiteY0" fmla="*/ 4156327 h 4308192"/>
                <a:gd name="connsiteX1" fmla="*/ 7675532 w 7737862"/>
                <a:gd name="connsiteY1" fmla="*/ 107255 h 4308192"/>
                <a:gd name="connsiteX2" fmla="*/ 7387934 w 7737862"/>
                <a:gd name="connsiteY2" fmla="*/ 0 h 4308192"/>
                <a:gd name="connsiteX3" fmla="*/ 265252 w 7737862"/>
                <a:gd name="connsiteY3" fmla="*/ 1629 h 4308192"/>
                <a:gd name="connsiteX4" fmla="*/ 547 w 7737862"/>
                <a:gd name="connsiteY4" fmla="*/ 102255 h 4308192"/>
                <a:gd name="connsiteX5" fmla="*/ 551 w 7737862"/>
                <a:gd name="connsiteY5" fmla="*/ 4124306 h 4308192"/>
                <a:gd name="connsiteX6" fmla="*/ 293752 w 7737862"/>
                <a:gd name="connsiteY6" fmla="*/ 4308192 h 4308192"/>
                <a:gd name="connsiteX7" fmla="*/ 293868 w 7737862"/>
                <a:gd name="connsiteY7" fmla="*/ 4308192 h 4308192"/>
                <a:gd name="connsiteX8" fmla="*/ 7370417 w 7737862"/>
                <a:gd name="connsiteY8" fmla="*/ 4308192 h 4308192"/>
                <a:gd name="connsiteX9" fmla="*/ 7721312 w 7737862"/>
                <a:gd name="connsiteY9" fmla="*/ 4156327 h 4308192"/>
                <a:gd name="connsiteX10" fmla="*/ 225362 w 7737862"/>
                <a:gd name="connsiteY10" fmla="*/ 97721 h 4308192"/>
                <a:gd name="connsiteX11" fmla="*/ 7445961 w 7737862"/>
                <a:gd name="connsiteY11" fmla="*/ 99270 h 4308192"/>
                <a:gd name="connsiteX12" fmla="*/ 7470134 w 7737862"/>
                <a:gd name="connsiteY12" fmla="*/ 138682 h 4308192"/>
                <a:gd name="connsiteX13" fmla="*/ 7475184 w 7737862"/>
                <a:gd name="connsiteY13" fmla="*/ 4152604 h 4308192"/>
                <a:gd name="connsiteX14" fmla="*/ 200844 w 7737862"/>
                <a:gd name="connsiteY14" fmla="*/ 4143245 h 4308192"/>
                <a:gd name="connsiteX15" fmla="*/ 202788 w 7737862"/>
                <a:gd name="connsiteY15" fmla="*/ 119574 h 4308192"/>
                <a:gd name="connsiteX16" fmla="*/ 225362 w 7737862"/>
                <a:gd name="connsiteY16" fmla="*/ 97721 h 4308192"/>
                <a:gd name="connsiteX0" fmla="*/ 7708984 w 7727423"/>
                <a:gd name="connsiteY0" fmla="*/ 4156327 h 4308192"/>
                <a:gd name="connsiteX1" fmla="*/ 7675532 w 7727423"/>
                <a:gd name="connsiteY1" fmla="*/ 107255 h 4308192"/>
                <a:gd name="connsiteX2" fmla="*/ 7387934 w 7727423"/>
                <a:gd name="connsiteY2" fmla="*/ 0 h 4308192"/>
                <a:gd name="connsiteX3" fmla="*/ 265252 w 7727423"/>
                <a:gd name="connsiteY3" fmla="*/ 1629 h 4308192"/>
                <a:gd name="connsiteX4" fmla="*/ 547 w 7727423"/>
                <a:gd name="connsiteY4" fmla="*/ 102255 h 4308192"/>
                <a:gd name="connsiteX5" fmla="*/ 551 w 7727423"/>
                <a:gd name="connsiteY5" fmla="*/ 4124306 h 4308192"/>
                <a:gd name="connsiteX6" fmla="*/ 293752 w 7727423"/>
                <a:gd name="connsiteY6" fmla="*/ 4308192 h 4308192"/>
                <a:gd name="connsiteX7" fmla="*/ 293868 w 7727423"/>
                <a:gd name="connsiteY7" fmla="*/ 4308192 h 4308192"/>
                <a:gd name="connsiteX8" fmla="*/ 7370417 w 7727423"/>
                <a:gd name="connsiteY8" fmla="*/ 4308192 h 4308192"/>
                <a:gd name="connsiteX9" fmla="*/ 7708984 w 7727423"/>
                <a:gd name="connsiteY9" fmla="*/ 4156327 h 4308192"/>
                <a:gd name="connsiteX10" fmla="*/ 225362 w 7727423"/>
                <a:gd name="connsiteY10" fmla="*/ 97721 h 4308192"/>
                <a:gd name="connsiteX11" fmla="*/ 7445961 w 7727423"/>
                <a:gd name="connsiteY11" fmla="*/ 99270 h 4308192"/>
                <a:gd name="connsiteX12" fmla="*/ 7470134 w 7727423"/>
                <a:gd name="connsiteY12" fmla="*/ 138682 h 4308192"/>
                <a:gd name="connsiteX13" fmla="*/ 7475184 w 7727423"/>
                <a:gd name="connsiteY13" fmla="*/ 4152604 h 4308192"/>
                <a:gd name="connsiteX14" fmla="*/ 200844 w 7727423"/>
                <a:gd name="connsiteY14" fmla="*/ 4143245 h 4308192"/>
                <a:gd name="connsiteX15" fmla="*/ 202788 w 7727423"/>
                <a:gd name="connsiteY15" fmla="*/ 119574 h 4308192"/>
                <a:gd name="connsiteX16" fmla="*/ 225362 w 7727423"/>
                <a:gd name="connsiteY16" fmla="*/ 97721 h 4308192"/>
                <a:gd name="connsiteX0" fmla="*/ 7665840 w 7695913"/>
                <a:gd name="connsiteY0" fmla="*/ 4156327 h 4308192"/>
                <a:gd name="connsiteX1" fmla="*/ 7675532 w 7695913"/>
                <a:gd name="connsiteY1" fmla="*/ 107255 h 4308192"/>
                <a:gd name="connsiteX2" fmla="*/ 7387934 w 7695913"/>
                <a:gd name="connsiteY2" fmla="*/ 0 h 4308192"/>
                <a:gd name="connsiteX3" fmla="*/ 265252 w 7695913"/>
                <a:gd name="connsiteY3" fmla="*/ 1629 h 4308192"/>
                <a:gd name="connsiteX4" fmla="*/ 547 w 7695913"/>
                <a:gd name="connsiteY4" fmla="*/ 102255 h 4308192"/>
                <a:gd name="connsiteX5" fmla="*/ 551 w 7695913"/>
                <a:gd name="connsiteY5" fmla="*/ 4124306 h 4308192"/>
                <a:gd name="connsiteX6" fmla="*/ 293752 w 7695913"/>
                <a:gd name="connsiteY6" fmla="*/ 4308192 h 4308192"/>
                <a:gd name="connsiteX7" fmla="*/ 293868 w 7695913"/>
                <a:gd name="connsiteY7" fmla="*/ 4308192 h 4308192"/>
                <a:gd name="connsiteX8" fmla="*/ 7370417 w 7695913"/>
                <a:gd name="connsiteY8" fmla="*/ 4308192 h 4308192"/>
                <a:gd name="connsiteX9" fmla="*/ 7665840 w 7695913"/>
                <a:gd name="connsiteY9" fmla="*/ 4156327 h 4308192"/>
                <a:gd name="connsiteX10" fmla="*/ 225362 w 7695913"/>
                <a:gd name="connsiteY10" fmla="*/ 97721 h 4308192"/>
                <a:gd name="connsiteX11" fmla="*/ 7445961 w 7695913"/>
                <a:gd name="connsiteY11" fmla="*/ 99270 h 4308192"/>
                <a:gd name="connsiteX12" fmla="*/ 7470134 w 7695913"/>
                <a:gd name="connsiteY12" fmla="*/ 138682 h 4308192"/>
                <a:gd name="connsiteX13" fmla="*/ 7475184 w 7695913"/>
                <a:gd name="connsiteY13" fmla="*/ 4152604 h 4308192"/>
                <a:gd name="connsiteX14" fmla="*/ 200844 w 7695913"/>
                <a:gd name="connsiteY14" fmla="*/ 4143245 h 4308192"/>
                <a:gd name="connsiteX15" fmla="*/ 202788 w 7695913"/>
                <a:gd name="connsiteY15" fmla="*/ 119574 h 4308192"/>
                <a:gd name="connsiteX16" fmla="*/ 225362 w 7695913"/>
                <a:gd name="connsiteY16" fmla="*/ 97721 h 4308192"/>
                <a:gd name="connsiteX0" fmla="*/ 7665840 w 7688649"/>
                <a:gd name="connsiteY0" fmla="*/ 4156327 h 4308192"/>
                <a:gd name="connsiteX1" fmla="*/ 7675532 w 7688649"/>
                <a:gd name="connsiteY1" fmla="*/ 107255 h 4308192"/>
                <a:gd name="connsiteX2" fmla="*/ 7387934 w 7688649"/>
                <a:gd name="connsiteY2" fmla="*/ 0 h 4308192"/>
                <a:gd name="connsiteX3" fmla="*/ 265252 w 7688649"/>
                <a:gd name="connsiteY3" fmla="*/ 1629 h 4308192"/>
                <a:gd name="connsiteX4" fmla="*/ 547 w 7688649"/>
                <a:gd name="connsiteY4" fmla="*/ 102255 h 4308192"/>
                <a:gd name="connsiteX5" fmla="*/ 551 w 7688649"/>
                <a:gd name="connsiteY5" fmla="*/ 4124306 h 4308192"/>
                <a:gd name="connsiteX6" fmla="*/ 293752 w 7688649"/>
                <a:gd name="connsiteY6" fmla="*/ 4308192 h 4308192"/>
                <a:gd name="connsiteX7" fmla="*/ 293868 w 7688649"/>
                <a:gd name="connsiteY7" fmla="*/ 4308192 h 4308192"/>
                <a:gd name="connsiteX8" fmla="*/ 7370417 w 7688649"/>
                <a:gd name="connsiteY8" fmla="*/ 4308192 h 4308192"/>
                <a:gd name="connsiteX9" fmla="*/ 7665840 w 7688649"/>
                <a:gd name="connsiteY9" fmla="*/ 4156327 h 4308192"/>
                <a:gd name="connsiteX10" fmla="*/ 225362 w 7688649"/>
                <a:gd name="connsiteY10" fmla="*/ 97721 h 4308192"/>
                <a:gd name="connsiteX11" fmla="*/ 7445961 w 7688649"/>
                <a:gd name="connsiteY11" fmla="*/ 99270 h 4308192"/>
                <a:gd name="connsiteX12" fmla="*/ 7470134 w 7688649"/>
                <a:gd name="connsiteY12" fmla="*/ 138682 h 4308192"/>
                <a:gd name="connsiteX13" fmla="*/ 7475184 w 7688649"/>
                <a:gd name="connsiteY13" fmla="*/ 4152604 h 4308192"/>
                <a:gd name="connsiteX14" fmla="*/ 200844 w 7688649"/>
                <a:gd name="connsiteY14" fmla="*/ 4143245 h 4308192"/>
                <a:gd name="connsiteX15" fmla="*/ 202788 w 7688649"/>
                <a:gd name="connsiteY15" fmla="*/ 119574 h 4308192"/>
                <a:gd name="connsiteX16" fmla="*/ 225362 w 7688649"/>
                <a:gd name="connsiteY16" fmla="*/ 97721 h 4308192"/>
                <a:gd name="connsiteX0" fmla="*/ 7665840 w 7684590"/>
                <a:gd name="connsiteY0" fmla="*/ 4156327 h 4308192"/>
                <a:gd name="connsiteX1" fmla="*/ 7675532 w 7684590"/>
                <a:gd name="connsiteY1" fmla="*/ 107255 h 4308192"/>
                <a:gd name="connsiteX2" fmla="*/ 7387934 w 7684590"/>
                <a:gd name="connsiteY2" fmla="*/ 0 h 4308192"/>
                <a:gd name="connsiteX3" fmla="*/ 265252 w 7684590"/>
                <a:gd name="connsiteY3" fmla="*/ 1629 h 4308192"/>
                <a:gd name="connsiteX4" fmla="*/ 547 w 7684590"/>
                <a:gd name="connsiteY4" fmla="*/ 102255 h 4308192"/>
                <a:gd name="connsiteX5" fmla="*/ 551 w 7684590"/>
                <a:gd name="connsiteY5" fmla="*/ 4124306 h 4308192"/>
                <a:gd name="connsiteX6" fmla="*/ 293752 w 7684590"/>
                <a:gd name="connsiteY6" fmla="*/ 4308192 h 4308192"/>
                <a:gd name="connsiteX7" fmla="*/ 293868 w 7684590"/>
                <a:gd name="connsiteY7" fmla="*/ 4308192 h 4308192"/>
                <a:gd name="connsiteX8" fmla="*/ 7370417 w 7684590"/>
                <a:gd name="connsiteY8" fmla="*/ 4308192 h 4308192"/>
                <a:gd name="connsiteX9" fmla="*/ 7665840 w 7684590"/>
                <a:gd name="connsiteY9" fmla="*/ 4156327 h 4308192"/>
                <a:gd name="connsiteX10" fmla="*/ 225362 w 7684590"/>
                <a:gd name="connsiteY10" fmla="*/ 97721 h 4308192"/>
                <a:gd name="connsiteX11" fmla="*/ 7445961 w 7684590"/>
                <a:gd name="connsiteY11" fmla="*/ 99270 h 4308192"/>
                <a:gd name="connsiteX12" fmla="*/ 7470134 w 7684590"/>
                <a:gd name="connsiteY12" fmla="*/ 138682 h 4308192"/>
                <a:gd name="connsiteX13" fmla="*/ 7475184 w 7684590"/>
                <a:gd name="connsiteY13" fmla="*/ 4152604 h 4308192"/>
                <a:gd name="connsiteX14" fmla="*/ 200844 w 7684590"/>
                <a:gd name="connsiteY14" fmla="*/ 4143245 h 4308192"/>
                <a:gd name="connsiteX15" fmla="*/ 202788 w 7684590"/>
                <a:gd name="connsiteY15" fmla="*/ 119574 h 4308192"/>
                <a:gd name="connsiteX16" fmla="*/ 225362 w 7684590"/>
                <a:gd name="connsiteY16" fmla="*/ 97721 h 4308192"/>
                <a:gd name="connsiteX0" fmla="*/ 7678163 w 7690424"/>
                <a:gd name="connsiteY0" fmla="*/ 4156327 h 4308192"/>
                <a:gd name="connsiteX1" fmla="*/ 7675532 w 7690424"/>
                <a:gd name="connsiteY1" fmla="*/ 107255 h 4308192"/>
                <a:gd name="connsiteX2" fmla="*/ 7387934 w 7690424"/>
                <a:gd name="connsiteY2" fmla="*/ 0 h 4308192"/>
                <a:gd name="connsiteX3" fmla="*/ 265252 w 7690424"/>
                <a:gd name="connsiteY3" fmla="*/ 1629 h 4308192"/>
                <a:gd name="connsiteX4" fmla="*/ 547 w 7690424"/>
                <a:gd name="connsiteY4" fmla="*/ 102255 h 4308192"/>
                <a:gd name="connsiteX5" fmla="*/ 551 w 7690424"/>
                <a:gd name="connsiteY5" fmla="*/ 4124306 h 4308192"/>
                <a:gd name="connsiteX6" fmla="*/ 293752 w 7690424"/>
                <a:gd name="connsiteY6" fmla="*/ 4308192 h 4308192"/>
                <a:gd name="connsiteX7" fmla="*/ 293868 w 7690424"/>
                <a:gd name="connsiteY7" fmla="*/ 4308192 h 4308192"/>
                <a:gd name="connsiteX8" fmla="*/ 7370417 w 7690424"/>
                <a:gd name="connsiteY8" fmla="*/ 4308192 h 4308192"/>
                <a:gd name="connsiteX9" fmla="*/ 7678163 w 7690424"/>
                <a:gd name="connsiteY9" fmla="*/ 4156327 h 4308192"/>
                <a:gd name="connsiteX10" fmla="*/ 225362 w 7690424"/>
                <a:gd name="connsiteY10" fmla="*/ 97721 h 4308192"/>
                <a:gd name="connsiteX11" fmla="*/ 7445961 w 7690424"/>
                <a:gd name="connsiteY11" fmla="*/ 99270 h 4308192"/>
                <a:gd name="connsiteX12" fmla="*/ 7470134 w 7690424"/>
                <a:gd name="connsiteY12" fmla="*/ 138682 h 4308192"/>
                <a:gd name="connsiteX13" fmla="*/ 7475184 w 7690424"/>
                <a:gd name="connsiteY13" fmla="*/ 4152604 h 4308192"/>
                <a:gd name="connsiteX14" fmla="*/ 200844 w 7690424"/>
                <a:gd name="connsiteY14" fmla="*/ 4143245 h 4308192"/>
                <a:gd name="connsiteX15" fmla="*/ 202788 w 7690424"/>
                <a:gd name="connsiteY15" fmla="*/ 119574 h 4308192"/>
                <a:gd name="connsiteX16" fmla="*/ 225362 w 7690424"/>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93868 w 7688603"/>
                <a:gd name="connsiteY7" fmla="*/ 4308192 h 4308192"/>
                <a:gd name="connsiteX8" fmla="*/ 7370417 w 7688603"/>
                <a:gd name="connsiteY8" fmla="*/ 4308192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93868 w 7688603"/>
                <a:gd name="connsiteY7" fmla="*/ 4308192 h 4308192"/>
                <a:gd name="connsiteX8" fmla="*/ 7370415 w 7688603"/>
                <a:gd name="connsiteY8" fmla="*/ 4287154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287708 w 7688603"/>
                <a:gd name="connsiteY7" fmla="*/ 4267867 h 4308192"/>
                <a:gd name="connsiteX8" fmla="*/ 7370415 w 7688603"/>
                <a:gd name="connsiteY8" fmla="*/ 4287154 h 4308192"/>
                <a:gd name="connsiteX9" fmla="*/ 7678163 w 7688603"/>
                <a:gd name="connsiteY9" fmla="*/ 4156327 h 4308192"/>
                <a:gd name="connsiteX10" fmla="*/ 225362 w 7688603"/>
                <a:gd name="connsiteY10" fmla="*/ 97721 h 4308192"/>
                <a:gd name="connsiteX11" fmla="*/ 7445961 w 7688603"/>
                <a:gd name="connsiteY11" fmla="*/ 99270 h 4308192"/>
                <a:gd name="connsiteX12" fmla="*/ 7470134 w 7688603"/>
                <a:gd name="connsiteY12" fmla="*/ 138682 h 4308192"/>
                <a:gd name="connsiteX13" fmla="*/ 7475184 w 7688603"/>
                <a:gd name="connsiteY13" fmla="*/ 4152604 h 4308192"/>
                <a:gd name="connsiteX14" fmla="*/ 200844 w 7688603"/>
                <a:gd name="connsiteY14" fmla="*/ 4143245 h 4308192"/>
                <a:gd name="connsiteX15" fmla="*/ 202788 w 7688603"/>
                <a:gd name="connsiteY15" fmla="*/ 119574 h 4308192"/>
                <a:gd name="connsiteX16" fmla="*/ 225362 w 7688603"/>
                <a:gd name="connsiteY16" fmla="*/ 97721 h 4308192"/>
                <a:gd name="connsiteX0" fmla="*/ 7678163 w 7688603"/>
                <a:gd name="connsiteY0" fmla="*/ 4156327 h 4308192"/>
                <a:gd name="connsiteX1" fmla="*/ 7675532 w 7688603"/>
                <a:gd name="connsiteY1" fmla="*/ 107255 h 4308192"/>
                <a:gd name="connsiteX2" fmla="*/ 7387934 w 7688603"/>
                <a:gd name="connsiteY2" fmla="*/ 0 h 4308192"/>
                <a:gd name="connsiteX3" fmla="*/ 265252 w 7688603"/>
                <a:gd name="connsiteY3" fmla="*/ 1629 h 4308192"/>
                <a:gd name="connsiteX4" fmla="*/ 547 w 7688603"/>
                <a:gd name="connsiteY4" fmla="*/ 102255 h 4308192"/>
                <a:gd name="connsiteX5" fmla="*/ 551 w 7688603"/>
                <a:gd name="connsiteY5" fmla="*/ 4124306 h 4308192"/>
                <a:gd name="connsiteX6" fmla="*/ 293752 w 7688603"/>
                <a:gd name="connsiteY6" fmla="*/ 4308192 h 4308192"/>
                <a:gd name="connsiteX7" fmla="*/ 7370415 w 7688603"/>
                <a:gd name="connsiteY7" fmla="*/ 4287154 h 4308192"/>
                <a:gd name="connsiteX8" fmla="*/ 7678163 w 7688603"/>
                <a:gd name="connsiteY8" fmla="*/ 4156327 h 4308192"/>
                <a:gd name="connsiteX9" fmla="*/ 225362 w 7688603"/>
                <a:gd name="connsiteY9" fmla="*/ 97721 h 4308192"/>
                <a:gd name="connsiteX10" fmla="*/ 7445961 w 7688603"/>
                <a:gd name="connsiteY10" fmla="*/ 99270 h 4308192"/>
                <a:gd name="connsiteX11" fmla="*/ 7470134 w 7688603"/>
                <a:gd name="connsiteY11" fmla="*/ 138682 h 4308192"/>
                <a:gd name="connsiteX12" fmla="*/ 7475184 w 7688603"/>
                <a:gd name="connsiteY12" fmla="*/ 4152604 h 4308192"/>
                <a:gd name="connsiteX13" fmla="*/ 200844 w 7688603"/>
                <a:gd name="connsiteY13" fmla="*/ 4143245 h 4308192"/>
                <a:gd name="connsiteX14" fmla="*/ 202788 w 7688603"/>
                <a:gd name="connsiteY14" fmla="*/ 119574 h 4308192"/>
                <a:gd name="connsiteX15" fmla="*/ 225362 w 7688603"/>
                <a:gd name="connsiteY15" fmla="*/ 97721 h 4308192"/>
                <a:gd name="connsiteX0" fmla="*/ 7678163 w 7688603"/>
                <a:gd name="connsiteY0" fmla="*/ 4156327 h 4288906"/>
                <a:gd name="connsiteX1" fmla="*/ 7675532 w 7688603"/>
                <a:gd name="connsiteY1" fmla="*/ 107255 h 4288906"/>
                <a:gd name="connsiteX2" fmla="*/ 7387934 w 7688603"/>
                <a:gd name="connsiteY2" fmla="*/ 0 h 4288906"/>
                <a:gd name="connsiteX3" fmla="*/ 265252 w 7688603"/>
                <a:gd name="connsiteY3" fmla="*/ 1629 h 4288906"/>
                <a:gd name="connsiteX4" fmla="*/ 547 w 7688603"/>
                <a:gd name="connsiteY4" fmla="*/ 102255 h 4288906"/>
                <a:gd name="connsiteX5" fmla="*/ 551 w 7688603"/>
                <a:gd name="connsiteY5" fmla="*/ 4124306 h 4288906"/>
                <a:gd name="connsiteX6" fmla="*/ 306079 w 7688603"/>
                <a:gd name="connsiteY6" fmla="*/ 4288906 h 4288906"/>
                <a:gd name="connsiteX7" fmla="*/ 7370415 w 7688603"/>
                <a:gd name="connsiteY7" fmla="*/ 4287154 h 4288906"/>
                <a:gd name="connsiteX8" fmla="*/ 7678163 w 7688603"/>
                <a:gd name="connsiteY8" fmla="*/ 4156327 h 4288906"/>
                <a:gd name="connsiteX9" fmla="*/ 225362 w 7688603"/>
                <a:gd name="connsiteY9" fmla="*/ 97721 h 4288906"/>
                <a:gd name="connsiteX10" fmla="*/ 7445961 w 7688603"/>
                <a:gd name="connsiteY10" fmla="*/ 99270 h 4288906"/>
                <a:gd name="connsiteX11" fmla="*/ 7470134 w 7688603"/>
                <a:gd name="connsiteY11" fmla="*/ 138682 h 4288906"/>
                <a:gd name="connsiteX12" fmla="*/ 7475184 w 7688603"/>
                <a:gd name="connsiteY12" fmla="*/ 4152604 h 4288906"/>
                <a:gd name="connsiteX13" fmla="*/ 200844 w 7688603"/>
                <a:gd name="connsiteY13" fmla="*/ 4143245 h 4288906"/>
                <a:gd name="connsiteX14" fmla="*/ 202788 w 7688603"/>
                <a:gd name="connsiteY14" fmla="*/ 119574 h 4288906"/>
                <a:gd name="connsiteX15" fmla="*/ 225362 w 7688603"/>
                <a:gd name="connsiteY15" fmla="*/ 97721 h 4288906"/>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87590 w 7688603"/>
                <a:gd name="connsiteY6" fmla="*/ 4280140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0140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1894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93751 w 7688603"/>
                <a:gd name="connsiteY6" fmla="*/ 4281894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7154"/>
                <a:gd name="connsiteX1" fmla="*/ 7675532 w 7688603"/>
                <a:gd name="connsiteY1" fmla="*/ 107255 h 4287154"/>
                <a:gd name="connsiteX2" fmla="*/ 7387934 w 7688603"/>
                <a:gd name="connsiteY2" fmla="*/ 0 h 4287154"/>
                <a:gd name="connsiteX3" fmla="*/ 265252 w 7688603"/>
                <a:gd name="connsiteY3" fmla="*/ 1629 h 4287154"/>
                <a:gd name="connsiteX4" fmla="*/ 547 w 7688603"/>
                <a:gd name="connsiteY4" fmla="*/ 102255 h 4287154"/>
                <a:gd name="connsiteX5" fmla="*/ 551 w 7688603"/>
                <a:gd name="connsiteY5" fmla="*/ 4124306 h 4287154"/>
                <a:gd name="connsiteX6" fmla="*/ 287586 w 7688603"/>
                <a:gd name="connsiteY6" fmla="*/ 4283647 h 4287154"/>
                <a:gd name="connsiteX7" fmla="*/ 7370415 w 7688603"/>
                <a:gd name="connsiteY7" fmla="*/ 4287154 h 4287154"/>
                <a:gd name="connsiteX8" fmla="*/ 7678163 w 7688603"/>
                <a:gd name="connsiteY8" fmla="*/ 4156327 h 4287154"/>
                <a:gd name="connsiteX9" fmla="*/ 225362 w 7688603"/>
                <a:gd name="connsiteY9" fmla="*/ 97721 h 4287154"/>
                <a:gd name="connsiteX10" fmla="*/ 7445961 w 7688603"/>
                <a:gd name="connsiteY10" fmla="*/ 99270 h 4287154"/>
                <a:gd name="connsiteX11" fmla="*/ 7470134 w 7688603"/>
                <a:gd name="connsiteY11" fmla="*/ 138682 h 4287154"/>
                <a:gd name="connsiteX12" fmla="*/ 7475184 w 7688603"/>
                <a:gd name="connsiteY12" fmla="*/ 4152604 h 4287154"/>
                <a:gd name="connsiteX13" fmla="*/ 200844 w 7688603"/>
                <a:gd name="connsiteY13" fmla="*/ 4143245 h 4287154"/>
                <a:gd name="connsiteX14" fmla="*/ 202788 w 7688603"/>
                <a:gd name="connsiteY14" fmla="*/ 119574 h 4287154"/>
                <a:gd name="connsiteX15" fmla="*/ 225362 w 7688603"/>
                <a:gd name="connsiteY15" fmla="*/ 97721 h 4287154"/>
                <a:gd name="connsiteX0" fmla="*/ 7678163 w 7688603"/>
                <a:gd name="connsiteY0" fmla="*/ 4156327 h 4288907"/>
                <a:gd name="connsiteX1" fmla="*/ 7675532 w 7688603"/>
                <a:gd name="connsiteY1" fmla="*/ 107255 h 4288907"/>
                <a:gd name="connsiteX2" fmla="*/ 7387934 w 7688603"/>
                <a:gd name="connsiteY2" fmla="*/ 0 h 4288907"/>
                <a:gd name="connsiteX3" fmla="*/ 265252 w 7688603"/>
                <a:gd name="connsiteY3" fmla="*/ 1629 h 4288907"/>
                <a:gd name="connsiteX4" fmla="*/ 547 w 7688603"/>
                <a:gd name="connsiteY4" fmla="*/ 102255 h 4288907"/>
                <a:gd name="connsiteX5" fmla="*/ 551 w 7688603"/>
                <a:gd name="connsiteY5" fmla="*/ 4124306 h 4288907"/>
                <a:gd name="connsiteX6" fmla="*/ 299913 w 7688603"/>
                <a:gd name="connsiteY6" fmla="*/ 4288907 h 4288907"/>
                <a:gd name="connsiteX7" fmla="*/ 7370415 w 7688603"/>
                <a:gd name="connsiteY7" fmla="*/ 4287154 h 4288907"/>
                <a:gd name="connsiteX8" fmla="*/ 7678163 w 7688603"/>
                <a:gd name="connsiteY8" fmla="*/ 4156327 h 4288907"/>
                <a:gd name="connsiteX9" fmla="*/ 225362 w 7688603"/>
                <a:gd name="connsiteY9" fmla="*/ 97721 h 4288907"/>
                <a:gd name="connsiteX10" fmla="*/ 7445961 w 7688603"/>
                <a:gd name="connsiteY10" fmla="*/ 99270 h 4288907"/>
                <a:gd name="connsiteX11" fmla="*/ 7470134 w 7688603"/>
                <a:gd name="connsiteY11" fmla="*/ 138682 h 4288907"/>
                <a:gd name="connsiteX12" fmla="*/ 7475184 w 7688603"/>
                <a:gd name="connsiteY12" fmla="*/ 4152604 h 4288907"/>
                <a:gd name="connsiteX13" fmla="*/ 200844 w 7688603"/>
                <a:gd name="connsiteY13" fmla="*/ 4143245 h 4288907"/>
                <a:gd name="connsiteX14" fmla="*/ 202788 w 7688603"/>
                <a:gd name="connsiteY14" fmla="*/ 119574 h 4288907"/>
                <a:gd name="connsiteX15" fmla="*/ 225362 w 7688603"/>
                <a:gd name="connsiteY15" fmla="*/ 97721 h 4288907"/>
                <a:gd name="connsiteX0" fmla="*/ 7678163 w 7688603"/>
                <a:gd name="connsiteY0" fmla="*/ 4156327 h 4288907"/>
                <a:gd name="connsiteX1" fmla="*/ 7675532 w 7688603"/>
                <a:gd name="connsiteY1" fmla="*/ 107255 h 4288907"/>
                <a:gd name="connsiteX2" fmla="*/ 7387934 w 7688603"/>
                <a:gd name="connsiteY2" fmla="*/ 0 h 4288907"/>
                <a:gd name="connsiteX3" fmla="*/ 265252 w 7688603"/>
                <a:gd name="connsiteY3" fmla="*/ 1629 h 4288907"/>
                <a:gd name="connsiteX4" fmla="*/ 547 w 7688603"/>
                <a:gd name="connsiteY4" fmla="*/ 102255 h 4288907"/>
                <a:gd name="connsiteX5" fmla="*/ 551 w 7688603"/>
                <a:gd name="connsiteY5" fmla="*/ 4124306 h 4288907"/>
                <a:gd name="connsiteX6" fmla="*/ 299913 w 7688603"/>
                <a:gd name="connsiteY6" fmla="*/ 4288907 h 4288907"/>
                <a:gd name="connsiteX7" fmla="*/ 7364254 w 7688603"/>
                <a:gd name="connsiteY7" fmla="*/ 4287154 h 4288907"/>
                <a:gd name="connsiteX8" fmla="*/ 7678163 w 7688603"/>
                <a:gd name="connsiteY8" fmla="*/ 4156327 h 4288907"/>
                <a:gd name="connsiteX9" fmla="*/ 225362 w 7688603"/>
                <a:gd name="connsiteY9" fmla="*/ 97721 h 4288907"/>
                <a:gd name="connsiteX10" fmla="*/ 7445961 w 7688603"/>
                <a:gd name="connsiteY10" fmla="*/ 99270 h 4288907"/>
                <a:gd name="connsiteX11" fmla="*/ 7470134 w 7688603"/>
                <a:gd name="connsiteY11" fmla="*/ 138682 h 4288907"/>
                <a:gd name="connsiteX12" fmla="*/ 7475184 w 7688603"/>
                <a:gd name="connsiteY12" fmla="*/ 4152604 h 4288907"/>
                <a:gd name="connsiteX13" fmla="*/ 200844 w 7688603"/>
                <a:gd name="connsiteY13" fmla="*/ 4143245 h 4288907"/>
                <a:gd name="connsiteX14" fmla="*/ 202788 w 7688603"/>
                <a:gd name="connsiteY14" fmla="*/ 119574 h 4288907"/>
                <a:gd name="connsiteX15" fmla="*/ 225362 w 7688603"/>
                <a:gd name="connsiteY15" fmla="*/ 97721 h 4288907"/>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24306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4 w 7688603"/>
                <a:gd name="connsiteY13" fmla="*/ 4143245 h 4288908"/>
                <a:gd name="connsiteX14" fmla="*/ 202788 w 7688603"/>
                <a:gd name="connsiteY14" fmla="*/ 119574 h 4288908"/>
                <a:gd name="connsiteX15" fmla="*/ 225362 w 7688603"/>
                <a:gd name="connsiteY15" fmla="*/ 97721 h 4288908"/>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24306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3 w 7688603"/>
                <a:gd name="connsiteY13" fmla="*/ 4157271 h 4288908"/>
                <a:gd name="connsiteX14" fmla="*/ 202788 w 7688603"/>
                <a:gd name="connsiteY14" fmla="*/ 119574 h 4288908"/>
                <a:gd name="connsiteX15" fmla="*/ 225362 w 7688603"/>
                <a:gd name="connsiteY15" fmla="*/ 97721 h 4288908"/>
                <a:gd name="connsiteX0" fmla="*/ 7678163 w 7688603"/>
                <a:gd name="connsiteY0" fmla="*/ 4156327 h 4288908"/>
                <a:gd name="connsiteX1" fmla="*/ 7675532 w 7688603"/>
                <a:gd name="connsiteY1" fmla="*/ 107255 h 4288908"/>
                <a:gd name="connsiteX2" fmla="*/ 7387934 w 7688603"/>
                <a:gd name="connsiteY2" fmla="*/ 0 h 4288908"/>
                <a:gd name="connsiteX3" fmla="*/ 265252 w 7688603"/>
                <a:gd name="connsiteY3" fmla="*/ 1629 h 4288908"/>
                <a:gd name="connsiteX4" fmla="*/ 547 w 7688603"/>
                <a:gd name="connsiteY4" fmla="*/ 102255 h 4288908"/>
                <a:gd name="connsiteX5" fmla="*/ 551 w 7688603"/>
                <a:gd name="connsiteY5" fmla="*/ 4161125 h 4288908"/>
                <a:gd name="connsiteX6" fmla="*/ 299913 w 7688603"/>
                <a:gd name="connsiteY6" fmla="*/ 4288907 h 4288908"/>
                <a:gd name="connsiteX7" fmla="*/ 7351931 w 7688603"/>
                <a:gd name="connsiteY7" fmla="*/ 4288908 h 4288908"/>
                <a:gd name="connsiteX8" fmla="*/ 7678163 w 7688603"/>
                <a:gd name="connsiteY8" fmla="*/ 4156327 h 4288908"/>
                <a:gd name="connsiteX9" fmla="*/ 225362 w 7688603"/>
                <a:gd name="connsiteY9" fmla="*/ 97721 h 4288908"/>
                <a:gd name="connsiteX10" fmla="*/ 7445961 w 7688603"/>
                <a:gd name="connsiteY10" fmla="*/ 99270 h 4288908"/>
                <a:gd name="connsiteX11" fmla="*/ 7470134 w 7688603"/>
                <a:gd name="connsiteY11" fmla="*/ 138682 h 4288908"/>
                <a:gd name="connsiteX12" fmla="*/ 7475184 w 7688603"/>
                <a:gd name="connsiteY12" fmla="*/ 4152604 h 4288908"/>
                <a:gd name="connsiteX13" fmla="*/ 200843 w 7688603"/>
                <a:gd name="connsiteY13" fmla="*/ 4157271 h 4288908"/>
                <a:gd name="connsiteX14" fmla="*/ 202788 w 7688603"/>
                <a:gd name="connsiteY14" fmla="*/ 119574 h 4288908"/>
                <a:gd name="connsiteX15" fmla="*/ 225362 w 7688603"/>
                <a:gd name="connsiteY15" fmla="*/ 97721 h 4288908"/>
                <a:gd name="connsiteX0" fmla="*/ 7678163 w 7688603"/>
                <a:gd name="connsiteY0" fmla="*/ 4198382 h 4330963"/>
                <a:gd name="connsiteX1" fmla="*/ 7675532 w 7688603"/>
                <a:gd name="connsiteY1" fmla="*/ 149310 h 4330963"/>
                <a:gd name="connsiteX2" fmla="*/ 7387934 w 7688603"/>
                <a:gd name="connsiteY2" fmla="*/ 42055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201912 h 4334493"/>
                <a:gd name="connsiteX1" fmla="*/ 7675532 w 7688603"/>
                <a:gd name="connsiteY1" fmla="*/ 152840 h 4334493"/>
                <a:gd name="connsiteX2" fmla="*/ 7407966 w 7688603"/>
                <a:gd name="connsiteY2" fmla="*/ 0 h 4334493"/>
                <a:gd name="connsiteX3" fmla="*/ 311992 w 7688603"/>
                <a:gd name="connsiteY3" fmla="*/ 3530 h 4334493"/>
                <a:gd name="connsiteX4" fmla="*/ 547 w 7688603"/>
                <a:gd name="connsiteY4" fmla="*/ 147840 h 4334493"/>
                <a:gd name="connsiteX5" fmla="*/ 551 w 7688603"/>
                <a:gd name="connsiteY5" fmla="*/ 4206710 h 4334493"/>
                <a:gd name="connsiteX6" fmla="*/ 299913 w 7688603"/>
                <a:gd name="connsiteY6" fmla="*/ 4334492 h 4334493"/>
                <a:gd name="connsiteX7" fmla="*/ 7351931 w 7688603"/>
                <a:gd name="connsiteY7" fmla="*/ 4334493 h 4334493"/>
                <a:gd name="connsiteX8" fmla="*/ 7678163 w 7688603"/>
                <a:gd name="connsiteY8" fmla="*/ 4201912 h 4334493"/>
                <a:gd name="connsiteX9" fmla="*/ 225362 w 7688603"/>
                <a:gd name="connsiteY9" fmla="*/ 143306 h 4334493"/>
                <a:gd name="connsiteX10" fmla="*/ 7445961 w 7688603"/>
                <a:gd name="connsiteY10" fmla="*/ 144855 h 4334493"/>
                <a:gd name="connsiteX11" fmla="*/ 7470134 w 7688603"/>
                <a:gd name="connsiteY11" fmla="*/ 184267 h 4334493"/>
                <a:gd name="connsiteX12" fmla="*/ 7475184 w 7688603"/>
                <a:gd name="connsiteY12" fmla="*/ 4198189 h 4334493"/>
                <a:gd name="connsiteX13" fmla="*/ 200843 w 7688603"/>
                <a:gd name="connsiteY13" fmla="*/ 4202856 h 4334493"/>
                <a:gd name="connsiteX14" fmla="*/ 202788 w 7688603"/>
                <a:gd name="connsiteY14" fmla="*/ 165159 h 4334493"/>
                <a:gd name="connsiteX15" fmla="*/ 225362 w 7688603"/>
                <a:gd name="connsiteY15" fmla="*/ 143306 h 4334493"/>
                <a:gd name="connsiteX0" fmla="*/ 7678163 w 7688603"/>
                <a:gd name="connsiteY0" fmla="*/ 4198382 h 4330963"/>
                <a:gd name="connsiteX1" fmla="*/ 7675532 w 7688603"/>
                <a:gd name="connsiteY1" fmla="*/ 149310 h 4330963"/>
                <a:gd name="connsiteX2" fmla="*/ 7407966 w 7688603"/>
                <a:gd name="connsiteY2" fmla="*/ 11665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414645 w 7688603"/>
                <a:gd name="connsiteY2" fmla="*/ 5968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401291 w 7688603"/>
                <a:gd name="connsiteY2" fmla="*/ 2169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201912 h 4334493"/>
                <a:gd name="connsiteX1" fmla="*/ 7675532 w 7688603"/>
                <a:gd name="connsiteY1" fmla="*/ 152840 h 4334493"/>
                <a:gd name="connsiteX2" fmla="*/ 7381258 w 7688603"/>
                <a:gd name="connsiteY2" fmla="*/ 0 h 4334493"/>
                <a:gd name="connsiteX3" fmla="*/ 311992 w 7688603"/>
                <a:gd name="connsiteY3" fmla="*/ 3530 h 4334493"/>
                <a:gd name="connsiteX4" fmla="*/ 547 w 7688603"/>
                <a:gd name="connsiteY4" fmla="*/ 147840 h 4334493"/>
                <a:gd name="connsiteX5" fmla="*/ 551 w 7688603"/>
                <a:gd name="connsiteY5" fmla="*/ 4206710 h 4334493"/>
                <a:gd name="connsiteX6" fmla="*/ 299913 w 7688603"/>
                <a:gd name="connsiteY6" fmla="*/ 4334492 h 4334493"/>
                <a:gd name="connsiteX7" fmla="*/ 7351931 w 7688603"/>
                <a:gd name="connsiteY7" fmla="*/ 4334493 h 4334493"/>
                <a:gd name="connsiteX8" fmla="*/ 7678163 w 7688603"/>
                <a:gd name="connsiteY8" fmla="*/ 4201912 h 4334493"/>
                <a:gd name="connsiteX9" fmla="*/ 225362 w 7688603"/>
                <a:gd name="connsiteY9" fmla="*/ 143306 h 4334493"/>
                <a:gd name="connsiteX10" fmla="*/ 7445961 w 7688603"/>
                <a:gd name="connsiteY10" fmla="*/ 144855 h 4334493"/>
                <a:gd name="connsiteX11" fmla="*/ 7470134 w 7688603"/>
                <a:gd name="connsiteY11" fmla="*/ 184267 h 4334493"/>
                <a:gd name="connsiteX12" fmla="*/ 7475184 w 7688603"/>
                <a:gd name="connsiteY12" fmla="*/ 4198189 h 4334493"/>
                <a:gd name="connsiteX13" fmla="*/ 200843 w 7688603"/>
                <a:gd name="connsiteY13" fmla="*/ 4202856 h 4334493"/>
                <a:gd name="connsiteX14" fmla="*/ 202788 w 7688603"/>
                <a:gd name="connsiteY14" fmla="*/ 165159 h 4334493"/>
                <a:gd name="connsiteX15" fmla="*/ 225362 w 7688603"/>
                <a:gd name="connsiteY15" fmla="*/ 143306 h 4334493"/>
                <a:gd name="connsiteX0" fmla="*/ 7678163 w 7688603"/>
                <a:gd name="connsiteY0" fmla="*/ 4198382 h 4330963"/>
                <a:gd name="connsiteX1" fmla="*/ 7675532 w 7688603"/>
                <a:gd name="connsiteY1" fmla="*/ 149310 h 4330963"/>
                <a:gd name="connsiteX2" fmla="*/ 7381258 w 7688603"/>
                <a:gd name="connsiteY2" fmla="*/ 269 h 4330963"/>
                <a:gd name="connsiteX3" fmla="*/ 311992 w 7688603"/>
                <a:gd name="connsiteY3" fmla="*/ 0 h 4330963"/>
                <a:gd name="connsiteX4" fmla="*/ 547 w 7688603"/>
                <a:gd name="connsiteY4" fmla="*/ 144310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88603"/>
                <a:gd name="connsiteY0" fmla="*/ 4198382 h 4330963"/>
                <a:gd name="connsiteX1" fmla="*/ 7675532 w 7688603"/>
                <a:gd name="connsiteY1" fmla="*/ 149310 h 4330963"/>
                <a:gd name="connsiteX2" fmla="*/ 7381258 w 7688603"/>
                <a:gd name="connsiteY2" fmla="*/ 269 h 4330963"/>
                <a:gd name="connsiteX3" fmla="*/ 311992 w 7688603"/>
                <a:gd name="connsiteY3" fmla="*/ 0 h 4330963"/>
                <a:gd name="connsiteX4" fmla="*/ 547 w 7688603"/>
                <a:gd name="connsiteY4" fmla="*/ 100625 h 4330963"/>
                <a:gd name="connsiteX5" fmla="*/ 551 w 7688603"/>
                <a:gd name="connsiteY5" fmla="*/ 4203180 h 4330963"/>
                <a:gd name="connsiteX6" fmla="*/ 299913 w 7688603"/>
                <a:gd name="connsiteY6" fmla="*/ 4330962 h 4330963"/>
                <a:gd name="connsiteX7" fmla="*/ 7351931 w 7688603"/>
                <a:gd name="connsiteY7" fmla="*/ 4330963 h 4330963"/>
                <a:gd name="connsiteX8" fmla="*/ 7678163 w 7688603"/>
                <a:gd name="connsiteY8" fmla="*/ 4198382 h 4330963"/>
                <a:gd name="connsiteX9" fmla="*/ 225362 w 7688603"/>
                <a:gd name="connsiteY9" fmla="*/ 139776 h 4330963"/>
                <a:gd name="connsiteX10" fmla="*/ 7445961 w 7688603"/>
                <a:gd name="connsiteY10" fmla="*/ 141325 h 4330963"/>
                <a:gd name="connsiteX11" fmla="*/ 7470134 w 7688603"/>
                <a:gd name="connsiteY11" fmla="*/ 180737 h 4330963"/>
                <a:gd name="connsiteX12" fmla="*/ 7475184 w 7688603"/>
                <a:gd name="connsiteY12" fmla="*/ 4194659 h 4330963"/>
                <a:gd name="connsiteX13" fmla="*/ 200843 w 7688603"/>
                <a:gd name="connsiteY13" fmla="*/ 4199326 h 4330963"/>
                <a:gd name="connsiteX14" fmla="*/ 202788 w 7688603"/>
                <a:gd name="connsiteY14" fmla="*/ 161629 h 4330963"/>
                <a:gd name="connsiteX15" fmla="*/ 225362 w 7688603"/>
                <a:gd name="connsiteY15" fmla="*/ 139776 h 4330963"/>
                <a:gd name="connsiteX0" fmla="*/ 7678163 w 7691223"/>
                <a:gd name="connsiteY0" fmla="*/ 4198382 h 4330963"/>
                <a:gd name="connsiteX1" fmla="*/ 7682206 w 7691223"/>
                <a:gd name="connsiteY1" fmla="*/ 113222 h 4330963"/>
                <a:gd name="connsiteX2" fmla="*/ 7381258 w 7691223"/>
                <a:gd name="connsiteY2" fmla="*/ 269 h 4330963"/>
                <a:gd name="connsiteX3" fmla="*/ 311992 w 7691223"/>
                <a:gd name="connsiteY3" fmla="*/ 0 h 4330963"/>
                <a:gd name="connsiteX4" fmla="*/ 547 w 7691223"/>
                <a:gd name="connsiteY4" fmla="*/ 100625 h 4330963"/>
                <a:gd name="connsiteX5" fmla="*/ 551 w 7691223"/>
                <a:gd name="connsiteY5" fmla="*/ 4203180 h 4330963"/>
                <a:gd name="connsiteX6" fmla="*/ 299913 w 7691223"/>
                <a:gd name="connsiteY6" fmla="*/ 4330962 h 4330963"/>
                <a:gd name="connsiteX7" fmla="*/ 7351931 w 7691223"/>
                <a:gd name="connsiteY7" fmla="*/ 4330963 h 4330963"/>
                <a:gd name="connsiteX8" fmla="*/ 7678163 w 7691223"/>
                <a:gd name="connsiteY8" fmla="*/ 4198382 h 4330963"/>
                <a:gd name="connsiteX9" fmla="*/ 225362 w 7691223"/>
                <a:gd name="connsiteY9" fmla="*/ 139776 h 4330963"/>
                <a:gd name="connsiteX10" fmla="*/ 7445961 w 7691223"/>
                <a:gd name="connsiteY10" fmla="*/ 141325 h 4330963"/>
                <a:gd name="connsiteX11" fmla="*/ 7470134 w 7691223"/>
                <a:gd name="connsiteY11" fmla="*/ 180737 h 4330963"/>
                <a:gd name="connsiteX12" fmla="*/ 7475184 w 7691223"/>
                <a:gd name="connsiteY12" fmla="*/ 4194659 h 4330963"/>
                <a:gd name="connsiteX13" fmla="*/ 200843 w 7691223"/>
                <a:gd name="connsiteY13" fmla="*/ 4199326 h 4330963"/>
                <a:gd name="connsiteX14" fmla="*/ 202788 w 7691223"/>
                <a:gd name="connsiteY14" fmla="*/ 161629 h 4330963"/>
                <a:gd name="connsiteX15" fmla="*/ 225362 w 7691223"/>
                <a:gd name="connsiteY15" fmla="*/ 139776 h 4330963"/>
                <a:gd name="connsiteX0" fmla="*/ 7684838 w 7695277"/>
                <a:gd name="connsiteY0" fmla="*/ 4221174 h 4330964"/>
                <a:gd name="connsiteX1" fmla="*/ 7682206 w 7695277"/>
                <a:gd name="connsiteY1" fmla="*/ 113222 h 4330964"/>
                <a:gd name="connsiteX2" fmla="*/ 7381258 w 7695277"/>
                <a:gd name="connsiteY2" fmla="*/ 269 h 4330964"/>
                <a:gd name="connsiteX3" fmla="*/ 311992 w 7695277"/>
                <a:gd name="connsiteY3" fmla="*/ 0 h 4330964"/>
                <a:gd name="connsiteX4" fmla="*/ 547 w 7695277"/>
                <a:gd name="connsiteY4" fmla="*/ 100625 h 4330964"/>
                <a:gd name="connsiteX5" fmla="*/ 551 w 7695277"/>
                <a:gd name="connsiteY5" fmla="*/ 4203180 h 4330964"/>
                <a:gd name="connsiteX6" fmla="*/ 299913 w 7695277"/>
                <a:gd name="connsiteY6" fmla="*/ 4330962 h 4330964"/>
                <a:gd name="connsiteX7" fmla="*/ 7351931 w 7695277"/>
                <a:gd name="connsiteY7" fmla="*/ 4330963 h 4330964"/>
                <a:gd name="connsiteX8" fmla="*/ 7684838 w 7695277"/>
                <a:gd name="connsiteY8" fmla="*/ 4221174 h 4330964"/>
                <a:gd name="connsiteX9" fmla="*/ 225362 w 7695277"/>
                <a:gd name="connsiteY9" fmla="*/ 139776 h 4330964"/>
                <a:gd name="connsiteX10" fmla="*/ 7445961 w 7695277"/>
                <a:gd name="connsiteY10" fmla="*/ 141325 h 4330964"/>
                <a:gd name="connsiteX11" fmla="*/ 7470134 w 7695277"/>
                <a:gd name="connsiteY11" fmla="*/ 180737 h 4330964"/>
                <a:gd name="connsiteX12" fmla="*/ 7475184 w 7695277"/>
                <a:gd name="connsiteY12" fmla="*/ 4194659 h 4330964"/>
                <a:gd name="connsiteX13" fmla="*/ 200843 w 7695277"/>
                <a:gd name="connsiteY13" fmla="*/ 4199326 h 4330964"/>
                <a:gd name="connsiteX14" fmla="*/ 202788 w 7695277"/>
                <a:gd name="connsiteY14" fmla="*/ 161629 h 4330964"/>
                <a:gd name="connsiteX15" fmla="*/ 225362 w 7695277"/>
                <a:gd name="connsiteY15" fmla="*/ 139776 h 4330964"/>
                <a:gd name="connsiteX0" fmla="*/ 7684838 w 7695277"/>
                <a:gd name="connsiteY0" fmla="*/ 4221174 h 4330964"/>
                <a:gd name="connsiteX1" fmla="*/ 7682206 w 7695277"/>
                <a:gd name="connsiteY1" fmla="*/ 113222 h 4330964"/>
                <a:gd name="connsiteX2" fmla="*/ 7381258 w 7695277"/>
                <a:gd name="connsiteY2" fmla="*/ 269 h 4330964"/>
                <a:gd name="connsiteX3" fmla="*/ 311992 w 7695277"/>
                <a:gd name="connsiteY3" fmla="*/ 0 h 4330964"/>
                <a:gd name="connsiteX4" fmla="*/ 547 w 7695277"/>
                <a:gd name="connsiteY4" fmla="*/ 100625 h 4330964"/>
                <a:gd name="connsiteX5" fmla="*/ 551 w 7695277"/>
                <a:gd name="connsiteY5" fmla="*/ 4220273 h 4330964"/>
                <a:gd name="connsiteX6" fmla="*/ 299913 w 7695277"/>
                <a:gd name="connsiteY6" fmla="*/ 4330962 h 4330964"/>
                <a:gd name="connsiteX7" fmla="*/ 7351931 w 7695277"/>
                <a:gd name="connsiteY7" fmla="*/ 4330963 h 4330964"/>
                <a:gd name="connsiteX8" fmla="*/ 7684838 w 7695277"/>
                <a:gd name="connsiteY8" fmla="*/ 4221174 h 4330964"/>
                <a:gd name="connsiteX9" fmla="*/ 225362 w 7695277"/>
                <a:gd name="connsiteY9" fmla="*/ 139776 h 4330964"/>
                <a:gd name="connsiteX10" fmla="*/ 7445961 w 7695277"/>
                <a:gd name="connsiteY10" fmla="*/ 141325 h 4330964"/>
                <a:gd name="connsiteX11" fmla="*/ 7470134 w 7695277"/>
                <a:gd name="connsiteY11" fmla="*/ 180737 h 4330964"/>
                <a:gd name="connsiteX12" fmla="*/ 7475184 w 7695277"/>
                <a:gd name="connsiteY12" fmla="*/ 4194659 h 4330964"/>
                <a:gd name="connsiteX13" fmla="*/ 200843 w 7695277"/>
                <a:gd name="connsiteY13" fmla="*/ 4199326 h 4330964"/>
                <a:gd name="connsiteX14" fmla="*/ 202788 w 7695277"/>
                <a:gd name="connsiteY14" fmla="*/ 161629 h 4330964"/>
                <a:gd name="connsiteX15" fmla="*/ 225362 w 7695277"/>
                <a:gd name="connsiteY15" fmla="*/ 139776 h 4330964"/>
                <a:gd name="connsiteX0" fmla="*/ 7684838 w 7695277"/>
                <a:gd name="connsiteY0" fmla="*/ 4221174 h 4355236"/>
                <a:gd name="connsiteX1" fmla="*/ 7682206 w 7695277"/>
                <a:gd name="connsiteY1" fmla="*/ 113222 h 4355236"/>
                <a:gd name="connsiteX2" fmla="*/ 7381258 w 7695277"/>
                <a:gd name="connsiteY2" fmla="*/ 269 h 4355236"/>
                <a:gd name="connsiteX3" fmla="*/ 311992 w 7695277"/>
                <a:gd name="connsiteY3" fmla="*/ 0 h 4355236"/>
                <a:gd name="connsiteX4" fmla="*/ 547 w 7695277"/>
                <a:gd name="connsiteY4" fmla="*/ 100625 h 4355236"/>
                <a:gd name="connsiteX5" fmla="*/ 551 w 7695277"/>
                <a:gd name="connsiteY5" fmla="*/ 4220273 h 4355236"/>
                <a:gd name="connsiteX6" fmla="*/ 282847 w 7695277"/>
                <a:gd name="connsiteY6" fmla="*/ 4355236 h 4355236"/>
                <a:gd name="connsiteX7" fmla="*/ 7351931 w 7695277"/>
                <a:gd name="connsiteY7" fmla="*/ 4330963 h 4355236"/>
                <a:gd name="connsiteX8" fmla="*/ 7684838 w 7695277"/>
                <a:gd name="connsiteY8" fmla="*/ 4221174 h 4355236"/>
                <a:gd name="connsiteX9" fmla="*/ 225362 w 7695277"/>
                <a:gd name="connsiteY9" fmla="*/ 139776 h 4355236"/>
                <a:gd name="connsiteX10" fmla="*/ 7445961 w 7695277"/>
                <a:gd name="connsiteY10" fmla="*/ 141325 h 4355236"/>
                <a:gd name="connsiteX11" fmla="*/ 7470134 w 7695277"/>
                <a:gd name="connsiteY11" fmla="*/ 180737 h 4355236"/>
                <a:gd name="connsiteX12" fmla="*/ 7475184 w 7695277"/>
                <a:gd name="connsiteY12" fmla="*/ 4194659 h 4355236"/>
                <a:gd name="connsiteX13" fmla="*/ 200843 w 7695277"/>
                <a:gd name="connsiteY13" fmla="*/ 4199326 h 4355236"/>
                <a:gd name="connsiteX14" fmla="*/ 202788 w 7695277"/>
                <a:gd name="connsiteY14" fmla="*/ 161629 h 4355236"/>
                <a:gd name="connsiteX15" fmla="*/ 225362 w 7695277"/>
                <a:gd name="connsiteY15" fmla="*/ 139776 h 4355236"/>
                <a:gd name="connsiteX0" fmla="*/ 7684838 w 7695277"/>
                <a:gd name="connsiteY0" fmla="*/ 4221174 h 4364947"/>
                <a:gd name="connsiteX1" fmla="*/ 7682206 w 7695277"/>
                <a:gd name="connsiteY1" fmla="*/ 113222 h 4364947"/>
                <a:gd name="connsiteX2" fmla="*/ 7381258 w 7695277"/>
                <a:gd name="connsiteY2" fmla="*/ 269 h 4364947"/>
                <a:gd name="connsiteX3" fmla="*/ 311992 w 7695277"/>
                <a:gd name="connsiteY3" fmla="*/ 0 h 4364947"/>
                <a:gd name="connsiteX4" fmla="*/ 547 w 7695277"/>
                <a:gd name="connsiteY4" fmla="*/ 100625 h 4364947"/>
                <a:gd name="connsiteX5" fmla="*/ 551 w 7695277"/>
                <a:gd name="connsiteY5" fmla="*/ 4220273 h 4364947"/>
                <a:gd name="connsiteX6" fmla="*/ 282847 w 7695277"/>
                <a:gd name="connsiteY6" fmla="*/ 4355236 h 4364947"/>
                <a:gd name="connsiteX7" fmla="*/ 7351931 w 7695277"/>
                <a:gd name="connsiteY7" fmla="*/ 4364947 h 4364947"/>
                <a:gd name="connsiteX8" fmla="*/ 7684838 w 7695277"/>
                <a:gd name="connsiteY8" fmla="*/ 4221174 h 4364947"/>
                <a:gd name="connsiteX9" fmla="*/ 225362 w 7695277"/>
                <a:gd name="connsiteY9" fmla="*/ 139776 h 4364947"/>
                <a:gd name="connsiteX10" fmla="*/ 7445961 w 7695277"/>
                <a:gd name="connsiteY10" fmla="*/ 141325 h 4364947"/>
                <a:gd name="connsiteX11" fmla="*/ 7470134 w 7695277"/>
                <a:gd name="connsiteY11" fmla="*/ 180737 h 4364947"/>
                <a:gd name="connsiteX12" fmla="*/ 7475184 w 7695277"/>
                <a:gd name="connsiteY12" fmla="*/ 4194659 h 4364947"/>
                <a:gd name="connsiteX13" fmla="*/ 200843 w 7695277"/>
                <a:gd name="connsiteY13" fmla="*/ 4199326 h 4364947"/>
                <a:gd name="connsiteX14" fmla="*/ 202788 w 7695277"/>
                <a:gd name="connsiteY14" fmla="*/ 161629 h 4364947"/>
                <a:gd name="connsiteX15" fmla="*/ 225362 w 7695277"/>
                <a:gd name="connsiteY15" fmla="*/ 139776 h 4364947"/>
                <a:gd name="connsiteX0" fmla="*/ 7684838 w 7695277"/>
                <a:gd name="connsiteY0" fmla="*/ 4221174 h 4360092"/>
                <a:gd name="connsiteX1" fmla="*/ 7682206 w 7695277"/>
                <a:gd name="connsiteY1" fmla="*/ 113222 h 4360092"/>
                <a:gd name="connsiteX2" fmla="*/ 7381258 w 7695277"/>
                <a:gd name="connsiteY2" fmla="*/ 269 h 4360092"/>
                <a:gd name="connsiteX3" fmla="*/ 311992 w 7695277"/>
                <a:gd name="connsiteY3" fmla="*/ 0 h 4360092"/>
                <a:gd name="connsiteX4" fmla="*/ 547 w 7695277"/>
                <a:gd name="connsiteY4" fmla="*/ 100625 h 4360092"/>
                <a:gd name="connsiteX5" fmla="*/ 551 w 7695277"/>
                <a:gd name="connsiteY5" fmla="*/ 4220273 h 4360092"/>
                <a:gd name="connsiteX6" fmla="*/ 282847 w 7695277"/>
                <a:gd name="connsiteY6" fmla="*/ 4355236 h 4360092"/>
                <a:gd name="connsiteX7" fmla="*/ 7368996 w 7695277"/>
                <a:gd name="connsiteY7" fmla="*/ 4360092 h 4360092"/>
                <a:gd name="connsiteX8" fmla="*/ 7684838 w 7695277"/>
                <a:gd name="connsiteY8" fmla="*/ 4221174 h 4360092"/>
                <a:gd name="connsiteX9" fmla="*/ 225362 w 7695277"/>
                <a:gd name="connsiteY9" fmla="*/ 139776 h 4360092"/>
                <a:gd name="connsiteX10" fmla="*/ 7445961 w 7695277"/>
                <a:gd name="connsiteY10" fmla="*/ 141325 h 4360092"/>
                <a:gd name="connsiteX11" fmla="*/ 7470134 w 7695277"/>
                <a:gd name="connsiteY11" fmla="*/ 180737 h 4360092"/>
                <a:gd name="connsiteX12" fmla="*/ 7475184 w 7695277"/>
                <a:gd name="connsiteY12" fmla="*/ 4194659 h 4360092"/>
                <a:gd name="connsiteX13" fmla="*/ 200843 w 7695277"/>
                <a:gd name="connsiteY13" fmla="*/ 4199326 h 4360092"/>
                <a:gd name="connsiteX14" fmla="*/ 202788 w 7695277"/>
                <a:gd name="connsiteY14" fmla="*/ 161629 h 4360092"/>
                <a:gd name="connsiteX15" fmla="*/ 225362 w 7695277"/>
                <a:gd name="connsiteY15" fmla="*/ 139776 h 4360092"/>
                <a:gd name="connsiteX0" fmla="*/ 7676301 w 7690274"/>
                <a:gd name="connsiteY0" fmla="*/ 4243020 h 4360093"/>
                <a:gd name="connsiteX1" fmla="*/ 7682206 w 7690274"/>
                <a:gd name="connsiteY1" fmla="*/ 113222 h 4360093"/>
                <a:gd name="connsiteX2" fmla="*/ 7381258 w 7690274"/>
                <a:gd name="connsiteY2" fmla="*/ 269 h 4360093"/>
                <a:gd name="connsiteX3" fmla="*/ 311992 w 7690274"/>
                <a:gd name="connsiteY3" fmla="*/ 0 h 4360093"/>
                <a:gd name="connsiteX4" fmla="*/ 547 w 7690274"/>
                <a:gd name="connsiteY4" fmla="*/ 100625 h 4360093"/>
                <a:gd name="connsiteX5" fmla="*/ 551 w 7690274"/>
                <a:gd name="connsiteY5" fmla="*/ 4220273 h 4360093"/>
                <a:gd name="connsiteX6" fmla="*/ 282847 w 7690274"/>
                <a:gd name="connsiteY6" fmla="*/ 4355236 h 4360093"/>
                <a:gd name="connsiteX7" fmla="*/ 7368996 w 7690274"/>
                <a:gd name="connsiteY7" fmla="*/ 4360092 h 4360093"/>
                <a:gd name="connsiteX8" fmla="*/ 7676301 w 7690274"/>
                <a:gd name="connsiteY8" fmla="*/ 4243020 h 4360093"/>
                <a:gd name="connsiteX9" fmla="*/ 225362 w 7690274"/>
                <a:gd name="connsiteY9" fmla="*/ 139776 h 4360093"/>
                <a:gd name="connsiteX10" fmla="*/ 7445961 w 7690274"/>
                <a:gd name="connsiteY10" fmla="*/ 141325 h 4360093"/>
                <a:gd name="connsiteX11" fmla="*/ 7470134 w 7690274"/>
                <a:gd name="connsiteY11" fmla="*/ 180737 h 4360093"/>
                <a:gd name="connsiteX12" fmla="*/ 7475184 w 7690274"/>
                <a:gd name="connsiteY12" fmla="*/ 4194659 h 4360093"/>
                <a:gd name="connsiteX13" fmla="*/ 200843 w 7690274"/>
                <a:gd name="connsiteY13" fmla="*/ 4199326 h 4360093"/>
                <a:gd name="connsiteX14" fmla="*/ 202788 w 7690274"/>
                <a:gd name="connsiteY14" fmla="*/ 161629 h 4360093"/>
                <a:gd name="connsiteX15" fmla="*/ 225362 w 7690274"/>
                <a:gd name="connsiteY15" fmla="*/ 139776 h 4360093"/>
                <a:gd name="connsiteX0" fmla="*/ 7684837 w 7695277"/>
                <a:gd name="connsiteY0" fmla="*/ 4243020 h 4360093"/>
                <a:gd name="connsiteX1" fmla="*/ 7682206 w 7695277"/>
                <a:gd name="connsiteY1" fmla="*/ 113222 h 4360093"/>
                <a:gd name="connsiteX2" fmla="*/ 7381258 w 7695277"/>
                <a:gd name="connsiteY2" fmla="*/ 269 h 4360093"/>
                <a:gd name="connsiteX3" fmla="*/ 311992 w 7695277"/>
                <a:gd name="connsiteY3" fmla="*/ 0 h 4360093"/>
                <a:gd name="connsiteX4" fmla="*/ 547 w 7695277"/>
                <a:gd name="connsiteY4" fmla="*/ 100625 h 4360093"/>
                <a:gd name="connsiteX5" fmla="*/ 551 w 7695277"/>
                <a:gd name="connsiteY5" fmla="*/ 4220273 h 4360093"/>
                <a:gd name="connsiteX6" fmla="*/ 282847 w 7695277"/>
                <a:gd name="connsiteY6" fmla="*/ 4355236 h 4360093"/>
                <a:gd name="connsiteX7" fmla="*/ 7368996 w 7695277"/>
                <a:gd name="connsiteY7" fmla="*/ 4360092 h 4360093"/>
                <a:gd name="connsiteX8" fmla="*/ 7684837 w 7695277"/>
                <a:gd name="connsiteY8" fmla="*/ 4243020 h 4360093"/>
                <a:gd name="connsiteX9" fmla="*/ 225362 w 7695277"/>
                <a:gd name="connsiteY9" fmla="*/ 139776 h 4360093"/>
                <a:gd name="connsiteX10" fmla="*/ 7445961 w 7695277"/>
                <a:gd name="connsiteY10" fmla="*/ 141325 h 4360093"/>
                <a:gd name="connsiteX11" fmla="*/ 7470134 w 7695277"/>
                <a:gd name="connsiteY11" fmla="*/ 180737 h 4360093"/>
                <a:gd name="connsiteX12" fmla="*/ 7475184 w 7695277"/>
                <a:gd name="connsiteY12" fmla="*/ 4194659 h 4360093"/>
                <a:gd name="connsiteX13" fmla="*/ 200843 w 7695277"/>
                <a:gd name="connsiteY13" fmla="*/ 4199326 h 4360093"/>
                <a:gd name="connsiteX14" fmla="*/ 202788 w 7695277"/>
                <a:gd name="connsiteY14" fmla="*/ 161629 h 4360093"/>
                <a:gd name="connsiteX15" fmla="*/ 225362 w 7695277"/>
                <a:gd name="connsiteY15" fmla="*/ 139776 h 4360093"/>
                <a:gd name="connsiteX0" fmla="*/ 7693019 w 7703459"/>
                <a:gd name="connsiteY0" fmla="*/ 4243020 h 4360093"/>
                <a:gd name="connsiteX1" fmla="*/ 7690388 w 7703459"/>
                <a:gd name="connsiteY1" fmla="*/ 113222 h 4360093"/>
                <a:gd name="connsiteX2" fmla="*/ 7389440 w 7703459"/>
                <a:gd name="connsiteY2" fmla="*/ 269 h 4360093"/>
                <a:gd name="connsiteX3" fmla="*/ 320174 w 7703459"/>
                <a:gd name="connsiteY3" fmla="*/ 0 h 4360093"/>
                <a:gd name="connsiteX4" fmla="*/ 8729 w 7703459"/>
                <a:gd name="connsiteY4" fmla="*/ 100625 h 4360093"/>
                <a:gd name="connsiteX5" fmla="*/ 202 w 7703459"/>
                <a:gd name="connsiteY5" fmla="*/ 4256684 h 4360093"/>
                <a:gd name="connsiteX6" fmla="*/ 291029 w 7703459"/>
                <a:gd name="connsiteY6" fmla="*/ 4355236 h 4360093"/>
                <a:gd name="connsiteX7" fmla="*/ 7377178 w 7703459"/>
                <a:gd name="connsiteY7" fmla="*/ 4360092 h 4360093"/>
                <a:gd name="connsiteX8" fmla="*/ 7693019 w 7703459"/>
                <a:gd name="connsiteY8" fmla="*/ 4243020 h 4360093"/>
                <a:gd name="connsiteX9" fmla="*/ 233544 w 7703459"/>
                <a:gd name="connsiteY9" fmla="*/ 139776 h 4360093"/>
                <a:gd name="connsiteX10" fmla="*/ 7454143 w 7703459"/>
                <a:gd name="connsiteY10" fmla="*/ 141325 h 4360093"/>
                <a:gd name="connsiteX11" fmla="*/ 7478316 w 7703459"/>
                <a:gd name="connsiteY11" fmla="*/ 180737 h 4360093"/>
                <a:gd name="connsiteX12" fmla="*/ 7483366 w 7703459"/>
                <a:gd name="connsiteY12" fmla="*/ 4194659 h 4360093"/>
                <a:gd name="connsiteX13" fmla="*/ 209025 w 7703459"/>
                <a:gd name="connsiteY13" fmla="*/ 4199326 h 4360093"/>
                <a:gd name="connsiteX14" fmla="*/ 210970 w 7703459"/>
                <a:gd name="connsiteY14" fmla="*/ 161629 h 4360093"/>
                <a:gd name="connsiteX15" fmla="*/ 233544 w 7703459"/>
                <a:gd name="connsiteY15" fmla="*/ 139776 h 4360093"/>
                <a:gd name="connsiteX0" fmla="*/ 7693019 w 7703459"/>
                <a:gd name="connsiteY0" fmla="*/ 4272148 h 4389221"/>
                <a:gd name="connsiteX1" fmla="*/ 7690388 w 7703459"/>
                <a:gd name="connsiteY1" fmla="*/ 142350 h 4389221"/>
                <a:gd name="connsiteX2" fmla="*/ 7389440 w 7703459"/>
                <a:gd name="connsiteY2" fmla="*/ 29397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72377 w 7703459"/>
                <a:gd name="connsiteY2" fmla="*/ 2696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80909 w 7703459"/>
                <a:gd name="connsiteY2" fmla="*/ 5123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42350 h 4389221"/>
                <a:gd name="connsiteX2" fmla="*/ 7346780 w 7703459"/>
                <a:gd name="connsiteY2" fmla="*/ 269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019 w 7703459"/>
                <a:gd name="connsiteY0" fmla="*/ 4272148 h 4389221"/>
                <a:gd name="connsiteX1" fmla="*/ 7690388 w 7703459"/>
                <a:gd name="connsiteY1" fmla="*/ 115649 h 4389221"/>
                <a:gd name="connsiteX2" fmla="*/ 7346780 w 7703459"/>
                <a:gd name="connsiteY2" fmla="*/ 269 h 4389221"/>
                <a:gd name="connsiteX3" fmla="*/ 354303 w 7703459"/>
                <a:gd name="connsiteY3" fmla="*/ 0 h 4389221"/>
                <a:gd name="connsiteX4" fmla="*/ 8729 w 7703459"/>
                <a:gd name="connsiteY4" fmla="*/ 129753 h 4389221"/>
                <a:gd name="connsiteX5" fmla="*/ 202 w 7703459"/>
                <a:gd name="connsiteY5" fmla="*/ 4285812 h 4389221"/>
                <a:gd name="connsiteX6" fmla="*/ 291029 w 7703459"/>
                <a:gd name="connsiteY6" fmla="*/ 4384364 h 4389221"/>
                <a:gd name="connsiteX7" fmla="*/ 7377178 w 7703459"/>
                <a:gd name="connsiteY7" fmla="*/ 4389220 h 4389221"/>
                <a:gd name="connsiteX8" fmla="*/ 7693019 w 7703459"/>
                <a:gd name="connsiteY8" fmla="*/ 4272148 h 4389221"/>
                <a:gd name="connsiteX9" fmla="*/ 233544 w 7703459"/>
                <a:gd name="connsiteY9" fmla="*/ 168904 h 4389221"/>
                <a:gd name="connsiteX10" fmla="*/ 7454143 w 7703459"/>
                <a:gd name="connsiteY10" fmla="*/ 170453 h 4389221"/>
                <a:gd name="connsiteX11" fmla="*/ 7478316 w 7703459"/>
                <a:gd name="connsiteY11" fmla="*/ 209865 h 4389221"/>
                <a:gd name="connsiteX12" fmla="*/ 7483366 w 7703459"/>
                <a:gd name="connsiteY12" fmla="*/ 4223787 h 4389221"/>
                <a:gd name="connsiteX13" fmla="*/ 209025 w 7703459"/>
                <a:gd name="connsiteY13" fmla="*/ 4228454 h 4389221"/>
                <a:gd name="connsiteX14" fmla="*/ 210970 w 7703459"/>
                <a:gd name="connsiteY14" fmla="*/ 190757 h 4389221"/>
                <a:gd name="connsiteX15" fmla="*/ 233544 w 7703459"/>
                <a:gd name="connsiteY15" fmla="*/ 168904 h 4389221"/>
                <a:gd name="connsiteX0" fmla="*/ 7693369 w 7703809"/>
                <a:gd name="connsiteY0" fmla="*/ 4272148 h 4389221"/>
                <a:gd name="connsiteX1" fmla="*/ 7690738 w 7703809"/>
                <a:gd name="connsiteY1" fmla="*/ 115649 h 4389221"/>
                <a:gd name="connsiteX2" fmla="*/ 7347130 w 7703809"/>
                <a:gd name="connsiteY2" fmla="*/ 269 h 4389221"/>
                <a:gd name="connsiteX3" fmla="*/ 354653 w 7703809"/>
                <a:gd name="connsiteY3" fmla="*/ 0 h 4389221"/>
                <a:gd name="connsiteX4" fmla="*/ 544 w 7703809"/>
                <a:gd name="connsiteY4" fmla="*/ 105479 h 4389221"/>
                <a:gd name="connsiteX5" fmla="*/ 552 w 7703809"/>
                <a:gd name="connsiteY5" fmla="*/ 4285812 h 4389221"/>
                <a:gd name="connsiteX6" fmla="*/ 291379 w 7703809"/>
                <a:gd name="connsiteY6" fmla="*/ 4384364 h 4389221"/>
                <a:gd name="connsiteX7" fmla="*/ 7377528 w 7703809"/>
                <a:gd name="connsiteY7" fmla="*/ 4389220 h 4389221"/>
                <a:gd name="connsiteX8" fmla="*/ 7693369 w 7703809"/>
                <a:gd name="connsiteY8" fmla="*/ 4272148 h 4389221"/>
                <a:gd name="connsiteX9" fmla="*/ 233894 w 7703809"/>
                <a:gd name="connsiteY9" fmla="*/ 168904 h 4389221"/>
                <a:gd name="connsiteX10" fmla="*/ 7454493 w 7703809"/>
                <a:gd name="connsiteY10" fmla="*/ 170453 h 4389221"/>
                <a:gd name="connsiteX11" fmla="*/ 7478666 w 7703809"/>
                <a:gd name="connsiteY11" fmla="*/ 209865 h 4389221"/>
                <a:gd name="connsiteX12" fmla="*/ 7483716 w 7703809"/>
                <a:gd name="connsiteY12" fmla="*/ 4223787 h 4389221"/>
                <a:gd name="connsiteX13" fmla="*/ 209375 w 7703809"/>
                <a:gd name="connsiteY13" fmla="*/ 4228454 h 4389221"/>
                <a:gd name="connsiteX14" fmla="*/ 211320 w 7703809"/>
                <a:gd name="connsiteY14" fmla="*/ 190757 h 4389221"/>
                <a:gd name="connsiteX15" fmla="*/ 233894 w 7703809"/>
                <a:gd name="connsiteY15" fmla="*/ 168904 h 4389221"/>
                <a:gd name="connsiteX0" fmla="*/ 7693369 w 7703809"/>
                <a:gd name="connsiteY0" fmla="*/ 4272148 h 4404997"/>
                <a:gd name="connsiteX1" fmla="*/ 7690738 w 7703809"/>
                <a:gd name="connsiteY1" fmla="*/ 115649 h 4404997"/>
                <a:gd name="connsiteX2" fmla="*/ 7347130 w 7703809"/>
                <a:gd name="connsiteY2" fmla="*/ 269 h 4404997"/>
                <a:gd name="connsiteX3" fmla="*/ 354653 w 7703809"/>
                <a:gd name="connsiteY3" fmla="*/ 0 h 4404997"/>
                <a:gd name="connsiteX4" fmla="*/ 544 w 7703809"/>
                <a:gd name="connsiteY4" fmla="*/ 105479 h 4404997"/>
                <a:gd name="connsiteX5" fmla="*/ 552 w 7703809"/>
                <a:gd name="connsiteY5" fmla="*/ 4285812 h 4404997"/>
                <a:gd name="connsiteX6" fmla="*/ 302535 w 7703809"/>
                <a:gd name="connsiteY6" fmla="*/ 4404997 h 4404997"/>
                <a:gd name="connsiteX7" fmla="*/ 7377528 w 7703809"/>
                <a:gd name="connsiteY7" fmla="*/ 4389220 h 4404997"/>
                <a:gd name="connsiteX8" fmla="*/ 7693369 w 7703809"/>
                <a:gd name="connsiteY8" fmla="*/ 4272148 h 4404997"/>
                <a:gd name="connsiteX9" fmla="*/ 233894 w 7703809"/>
                <a:gd name="connsiteY9" fmla="*/ 168904 h 4404997"/>
                <a:gd name="connsiteX10" fmla="*/ 7454493 w 7703809"/>
                <a:gd name="connsiteY10" fmla="*/ 170453 h 4404997"/>
                <a:gd name="connsiteX11" fmla="*/ 7478666 w 7703809"/>
                <a:gd name="connsiteY11" fmla="*/ 209865 h 4404997"/>
                <a:gd name="connsiteX12" fmla="*/ 7483716 w 7703809"/>
                <a:gd name="connsiteY12" fmla="*/ 4223787 h 4404997"/>
                <a:gd name="connsiteX13" fmla="*/ 209375 w 7703809"/>
                <a:gd name="connsiteY13" fmla="*/ 4228454 h 4404997"/>
                <a:gd name="connsiteX14" fmla="*/ 211320 w 7703809"/>
                <a:gd name="connsiteY14" fmla="*/ 190757 h 4404997"/>
                <a:gd name="connsiteX15" fmla="*/ 233894 w 7703809"/>
                <a:gd name="connsiteY15" fmla="*/ 168904 h 4404997"/>
                <a:gd name="connsiteX0" fmla="*/ 7693369 w 7703809"/>
                <a:gd name="connsiteY0" fmla="*/ 4272148 h 4408266"/>
                <a:gd name="connsiteX1" fmla="*/ 7690738 w 7703809"/>
                <a:gd name="connsiteY1" fmla="*/ 115649 h 4408266"/>
                <a:gd name="connsiteX2" fmla="*/ 7347130 w 7703809"/>
                <a:gd name="connsiteY2" fmla="*/ 269 h 4408266"/>
                <a:gd name="connsiteX3" fmla="*/ 354653 w 7703809"/>
                <a:gd name="connsiteY3" fmla="*/ 0 h 4408266"/>
                <a:gd name="connsiteX4" fmla="*/ 544 w 7703809"/>
                <a:gd name="connsiteY4" fmla="*/ 105479 h 4408266"/>
                <a:gd name="connsiteX5" fmla="*/ 552 w 7703809"/>
                <a:gd name="connsiteY5" fmla="*/ 4285812 h 4408266"/>
                <a:gd name="connsiteX6" fmla="*/ 302535 w 7703809"/>
                <a:gd name="connsiteY6" fmla="*/ 4404997 h 4408266"/>
                <a:gd name="connsiteX7" fmla="*/ 7383106 w 7703809"/>
                <a:gd name="connsiteY7" fmla="*/ 4408266 h 4408266"/>
                <a:gd name="connsiteX8" fmla="*/ 7693369 w 7703809"/>
                <a:gd name="connsiteY8" fmla="*/ 4272148 h 4408266"/>
                <a:gd name="connsiteX9" fmla="*/ 233894 w 7703809"/>
                <a:gd name="connsiteY9" fmla="*/ 168904 h 4408266"/>
                <a:gd name="connsiteX10" fmla="*/ 7454493 w 7703809"/>
                <a:gd name="connsiteY10" fmla="*/ 170453 h 4408266"/>
                <a:gd name="connsiteX11" fmla="*/ 7478666 w 7703809"/>
                <a:gd name="connsiteY11" fmla="*/ 209865 h 4408266"/>
                <a:gd name="connsiteX12" fmla="*/ 7483716 w 7703809"/>
                <a:gd name="connsiteY12" fmla="*/ 4223787 h 4408266"/>
                <a:gd name="connsiteX13" fmla="*/ 209375 w 7703809"/>
                <a:gd name="connsiteY13" fmla="*/ 4228454 h 4408266"/>
                <a:gd name="connsiteX14" fmla="*/ 211320 w 7703809"/>
                <a:gd name="connsiteY14" fmla="*/ 190757 h 4408266"/>
                <a:gd name="connsiteX15" fmla="*/ 233894 w 7703809"/>
                <a:gd name="connsiteY15" fmla="*/ 168904 h 4408266"/>
                <a:gd name="connsiteX0" fmla="*/ 7693369 w 7703809"/>
                <a:gd name="connsiteY0" fmla="*/ 4272148 h 4408266"/>
                <a:gd name="connsiteX1" fmla="*/ 7690738 w 7703809"/>
                <a:gd name="connsiteY1" fmla="*/ 115649 h 4408266"/>
                <a:gd name="connsiteX2" fmla="*/ 7347130 w 7703809"/>
                <a:gd name="connsiteY2" fmla="*/ 269 h 4408266"/>
                <a:gd name="connsiteX3" fmla="*/ 354653 w 7703809"/>
                <a:gd name="connsiteY3" fmla="*/ 0 h 4408266"/>
                <a:gd name="connsiteX4" fmla="*/ 544 w 7703809"/>
                <a:gd name="connsiteY4" fmla="*/ 105479 h 4408266"/>
                <a:gd name="connsiteX5" fmla="*/ 552 w 7703809"/>
                <a:gd name="connsiteY5" fmla="*/ 4285812 h 4408266"/>
                <a:gd name="connsiteX6" fmla="*/ 302535 w 7703809"/>
                <a:gd name="connsiteY6" fmla="*/ 4404997 h 4408266"/>
                <a:gd name="connsiteX7" fmla="*/ 7383106 w 7703809"/>
                <a:gd name="connsiteY7" fmla="*/ 4408266 h 4408266"/>
                <a:gd name="connsiteX8" fmla="*/ 7693369 w 7703809"/>
                <a:gd name="connsiteY8" fmla="*/ 4272148 h 4408266"/>
                <a:gd name="connsiteX9" fmla="*/ 233894 w 7703809"/>
                <a:gd name="connsiteY9" fmla="*/ 168904 h 4408266"/>
                <a:gd name="connsiteX10" fmla="*/ 7454493 w 7703809"/>
                <a:gd name="connsiteY10" fmla="*/ 170453 h 4408266"/>
                <a:gd name="connsiteX11" fmla="*/ 7478666 w 7703809"/>
                <a:gd name="connsiteY11" fmla="*/ 209865 h 4408266"/>
                <a:gd name="connsiteX12" fmla="*/ 7483716 w 7703809"/>
                <a:gd name="connsiteY12" fmla="*/ 4223787 h 4408266"/>
                <a:gd name="connsiteX13" fmla="*/ 209375 w 7703809"/>
                <a:gd name="connsiteY13" fmla="*/ 4228454 h 4408266"/>
                <a:gd name="connsiteX14" fmla="*/ 211320 w 7703809"/>
                <a:gd name="connsiteY14" fmla="*/ 190757 h 4408266"/>
                <a:gd name="connsiteX15" fmla="*/ 233894 w 7703809"/>
                <a:gd name="connsiteY15" fmla="*/ 168904 h 4408266"/>
                <a:gd name="connsiteX0" fmla="*/ 7693369 w 7703809"/>
                <a:gd name="connsiteY0" fmla="*/ 4272148 h 4406678"/>
                <a:gd name="connsiteX1" fmla="*/ 7690738 w 7703809"/>
                <a:gd name="connsiteY1" fmla="*/ 115649 h 4406678"/>
                <a:gd name="connsiteX2" fmla="*/ 7347130 w 7703809"/>
                <a:gd name="connsiteY2" fmla="*/ 269 h 4406678"/>
                <a:gd name="connsiteX3" fmla="*/ 354653 w 7703809"/>
                <a:gd name="connsiteY3" fmla="*/ 0 h 4406678"/>
                <a:gd name="connsiteX4" fmla="*/ 544 w 7703809"/>
                <a:gd name="connsiteY4" fmla="*/ 105479 h 4406678"/>
                <a:gd name="connsiteX5" fmla="*/ 552 w 7703809"/>
                <a:gd name="connsiteY5" fmla="*/ 4285812 h 4406678"/>
                <a:gd name="connsiteX6" fmla="*/ 302535 w 7703809"/>
                <a:gd name="connsiteY6" fmla="*/ 4404997 h 4406678"/>
                <a:gd name="connsiteX7" fmla="*/ 7383106 w 7703809"/>
                <a:gd name="connsiteY7" fmla="*/ 4406678 h 4406678"/>
                <a:gd name="connsiteX8" fmla="*/ 7693369 w 7703809"/>
                <a:gd name="connsiteY8" fmla="*/ 4272148 h 4406678"/>
                <a:gd name="connsiteX9" fmla="*/ 233894 w 7703809"/>
                <a:gd name="connsiteY9" fmla="*/ 168904 h 4406678"/>
                <a:gd name="connsiteX10" fmla="*/ 7454493 w 7703809"/>
                <a:gd name="connsiteY10" fmla="*/ 170453 h 4406678"/>
                <a:gd name="connsiteX11" fmla="*/ 7478666 w 7703809"/>
                <a:gd name="connsiteY11" fmla="*/ 209865 h 4406678"/>
                <a:gd name="connsiteX12" fmla="*/ 7483716 w 7703809"/>
                <a:gd name="connsiteY12" fmla="*/ 4223787 h 4406678"/>
                <a:gd name="connsiteX13" fmla="*/ 209375 w 7703809"/>
                <a:gd name="connsiteY13" fmla="*/ 4228454 h 4406678"/>
                <a:gd name="connsiteX14" fmla="*/ 211320 w 7703809"/>
                <a:gd name="connsiteY14" fmla="*/ 190757 h 4406678"/>
                <a:gd name="connsiteX15" fmla="*/ 233894 w 7703809"/>
                <a:gd name="connsiteY15" fmla="*/ 168904 h 4406678"/>
                <a:gd name="connsiteX0" fmla="*/ 7698947 w 7707811"/>
                <a:gd name="connsiteY0" fmla="*/ 4305478 h 4406680"/>
                <a:gd name="connsiteX1" fmla="*/ 7690738 w 7707811"/>
                <a:gd name="connsiteY1" fmla="*/ 115649 h 4406680"/>
                <a:gd name="connsiteX2" fmla="*/ 7347130 w 7707811"/>
                <a:gd name="connsiteY2" fmla="*/ 269 h 4406680"/>
                <a:gd name="connsiteX3" fmla="*/ 354653 w 7707811"/>
                <a:gd name="connsiteY3" fmla="*/ 0 h 4406680"/>
                <a:gd name="connsiteX4" fmla="*/ 544 w 7707811"/>
                <a:gd name="connsiteY4" fmla="*/ 105479 h 4406680"/>
                <a:gd name="connsiteX5" fmla="*/ 552 w 7707811"/>
                <a:gd name="connsiteY5" fmla="*/ 4285812 h 4406680"/>
                <a:gd name="connsiteX6" fmla="*/ 302535 w 7707811"/>
                <a:gd name="connsiteY6" fmla="*/ 4404997 h 4406680"/>
                <a:gd name="connsiteX7" fmla="*/ 7383106 w 7707811"/>
                <a:gd name="connsiteY7" fmla="*/ 4406678 h 4406680"/>
                <a:gd name="connsiteX8" fmla="*/ 7698947 w 7707811"/>
                <a:gd name="connsiteY8" fmla="*/ 4305478 h 4406680"/>
                <a:gd name="connsiteX9" fmla="*/ 233894 w 7707811"/>
                <a:gd name="connsiteY9" fmla="*/ 168904 h 4406680"/>
                <a:gd name="connsiteX10" fmla="*/ 7454493 w 7707811"/>
                <a:gd name="connsiteY10" fmla="*/ 170453 h 4406680"/>
                <a:gd name="connsiteX11" fmla="*/ 7478666 w 7707811"/>
                <a:gd name="connsiteY11" fmla="*/ 209865 h 4406680"/>
                <a:gd name="connsiteX12" fmla="*/ 7483716 w 7707811"/>
                <a:gd name="connsiteY12" fmla="*/ 4223787 h 4406680"/>
                <a:gd name="connsiteX13" fmla="*/ 209375 w 7707811"/>
                <a:gd name="connsiteY13" fmla="*/ 4228454 h 4406680"/>
                <a:gd name="connsiteX14" fmla="*/ 211320 w 7707811"/>
                <a:gd name="connsiteY14" fmla="*/ 190757 h 4406680"/>
                <a:gd name="connsiteX15" fmla="*/ 233894 w 7707811"/>
                <a:gd name="connsiteY15" fmla="*/ 168904 h 4406680"/>
                <a:gd name="connsiteX0" fmla="*/ 7704529 w 7712201"/>
                <a:gd name="connsiteY0" fmla="*/ 4291194 h 4406679"/>
                <a:gd name="connsiteX1" fmla="*/ 7690738 w 7712201"/>
                <a:gd name="connsiteY1" fmla="*/ 115649 h 4406679"/>
                <a:gd name="connsiteX2" fmla="*/ 7347130 w 7712201"/>
                <a:gd name="connsiteY2" fmla="*/ 269 h 4406679"/>
                <a:gd name="connsiteX3" fmla="*/ 354653 w 7712201"/>
                <a:gd name="connsiteY3" fmla="*/ 0 h 4406679"/>
                <a:gd name="connsiteX4" fmla="*/ 544 w 7712201"/>
                <a:gd name="connsiteY4" fmla="*/ 105479 h 4406679"/>
                <a:gd name="connsiteX5" fmla="*/ 552 w 7712201"/>
                <a:gd name="connsiteY5" fmla="*/ 4285812 h 4406679"/>
                <a:gd name="connsiteX6" fmla="*/ 302535 w 7712201"/>
                <a:gd name="connsiteY6" fmla="*/ 4404997 h 4406679"/>
                <a:gd name="connsiteX7" fmla="*/ 7383106 w 7712201"/>
                <a:gd name="connsiteY7" fmla="*/ 4406678 h 4406679"/>
                <a:gd name="connsiteX8" fmla="*/ 7704529 w 7712201"/>
                <a:gd name="connsiteY8" fmla="*/ 4291194 h 4406679"/>
                <a:gd name="connsiteX9" fmla="*/ 233894 w 7712201"/>
                <a:gd name="connsiteY9" fmla="*/ 168904 h 4406679"/>
                <a:gd name="connsiteX10" fmla="*/ 7454493 w 7712201"/>
                <a:gd name="connsiteY10" fmla="*/ 170453 h 4406679"/>
                <a:gd name="connsiteX11" fmla="*/ 7478666 w 7712201"/>
                <a:gd name="connsiteY11" fmla="*/ 209865 h 4406679"/>
                <a:gd name="connsiteX12" fmla="*/ 7483716 w 7712201"/>
                <a:gd name="connsiteY12" fmla="*/ 4223787 h 4406679"/>
                <a:gd name="connsiteX13" fmla="*/ 209375 w 7712201"/>
                <a:gd name="connsiteY13" fmla="*/ 4228454 h 4406679"/>
                <a:gd name="connsiteX14" fmla="*/ 211320 w 7712201"/>
                <a:gd name="connsiteY14" fmla="*/ 190757 h 4406679"/>
                <a:gd name="connsiteX15" fmla="*/ 233894 w 7712201"/>
                <a:gd name="connsiteY15" fmla="*/ 168904 h 4406679"/>
                <a:gd name="connsiteX0" fmla="*/ 7698948 w 7707811"/>
                <a:gd name="connsiteY0" fmla="*/ 4291194 h 4406679"/>
                <a:gd name="connsiteX1" fmla="*/ 7690738 w 7707811"/>
                <a:gd name="connsiteY1" fmla="*/ 115649 h 4406679"/>
                <a:gd name="connsiteX2" fmla="*/ 7347130 w 7707811"/>
                <a:gd name="connsiteY2" fmla="*/ 269 h 4406679"/>
                <a:gd name="connsiteX3" fmla="*/ 354653 w 7707811"/>
                <a:gd name="connsiteY3" fmla="*/ 0 h 4406679"/>
                <a:gd name="connsiteX4" fmla="*/ 544 w 7707811"/>
                <a:gd name="connsiteY4" fmla="*/ 105479 h 4406679"/>
                <a:gd name="connsiteX5" fmla="*/ 552 w 7707811"/>
                <a:gd name="connsiteY5" fmla="*/ 4285812 h 4406679"/>
                <a:gd name="connsiteX6" fmla="*/ 302535 w 7707811"/>
                <a:gd name="connsiteY6" fmla="*/ 4404997 h 4406679"/>
                <a:gd name="connsiteX7" fmla="*/ 7383106 w 7707811"/>
                <a:gd name="connsiteY7" fmla="*/ 4406678 h 4406679"/>
                <a:gd name="connsiteX8" fmla="*/ 7698948 w 7707811"/>
                <a:gd name="connsiteY8" fmla="*/ 4291194 h 4406679"/>
                <a:gd name="connsiteX9" fmla="*/ 233894 w 7707811"/>
                <a:gd name="connsiteY9" fmla="*/ 168904 h 4406679"/>
                <a:gd name="connsiteX10" fmla="*/ 7454493 w 7707811"/>
                <a:gd name="connsiteY10" fmla="*/ 170453 h 4406679"/>
                <a:gd name="connsiteX11" fmla="*/ 7478666 w 7707811"/>
                <a:gd name="connsiteY11" fmla="*/ 209865 h 4406679"/>
                <a:gd name="connsiteX12" fmla="*/ 7483716 w 7707811"/>
                <a:gd name="connsiteY12" fmla="*/ 4223787 h 4406679"/>
                <a:gd name="connsiteX13" fmla="*/ 209375 w 7707811"/>
                <a:gd name="connsiteY13" fmla="*/ 4228454 h 4406679"/>
                <a:gd name="connsiteX14" fmla="*/ 211320 w 7707811"/>
                <a:gd name="connsiteY14" fmla="*/ 190757 h 4406679"/>
                <a:gd name="connsiteX15" fmla="*/ 233894 w 7707811"/>
                <a:gd name="connsiteY15" fmla="*/ 168904 h 4406679"/>
                <a:gd name="connsiteX0" fmla="*/ 7687788 w 7700352"/>
                <a:gd name="connsiteY0" fmla="*/ 4291194 h 4406679"/>
                <a:gd name="connsiteX1" fmla="*/ 7690738 w 7700352"/>
                <a:gd name="connsiteY1" fmla="*/ 115649 h 4406679"/>
                <a:gd name="connsiteX2" fmla="*/ 7347130 w 7700352"/>
                <a:gd name="connsiteY2" fmla="*/ 269 h 4406679"/>
                <a:gd name="connsiteX3" fmla="*/ 354653 w 7700352"/>
                <a:gd name="connsiteY3" fmla="*/ 0 h 4406679"/>
                <a:gd name="connsiteX4" fmla="*/ 544 w 7700352"/>
                <a:gd name="connsiteY4" fmla="*/ 105479 h 4406679"/>
                <a:gd name="connsiteX5" fmla="*/ 552 w 7700352"/>
                <a:gd name="connsiteY5" fmla="*/ 4285812 h 4406679"/>
                <a:gd name="connsiteX6" fmla="*/ 302535 w 7700352"/>
                <a:gd name="connsiteY6" fmla="*/ 4404997 h 4406679"/>
                <a:gd name="connsiteX7" fmla="*/ 7383106 w 7700352"/>
                <a:gd name="connsiteY7" fmla="*/ 4406678 h 4406679"/>
                <a:gd name="connsiteX8" fmla="*/ 7687788 w 7700352"/>
                <a:gd name="connsiteY8" fmla="*/ 4291194 h 4406679"/>
                <a:gd name="connsiteX9" fmla="*/ 233894 w 7700352"/>
                <a:gd name="connsiteY9" fmla="*/ 168904 h 4406679"/>
                <a:gd name="connsiteX10" fmla="*/ 7454493 w 7700352"/>
                <a:gd name="connsiteY10" fmla="*/ 170453 h 4406679"/>
                <a:gd name="connsiteX11" fmla="*/ 7478666 w 7700352"/>
                <a:gd name="connsiteY11" fmla="*/ 209865 h 4406679"/>
                <a:gd name="connsiteX12" fmla="*/ 7483716 w 7700352"/>
                <a:gd name="connsiteY12" fmla="*/ 4223787 h 4406679"/>
                <a:gd name="connsiteX13" fmla="*/ 209375 w 7700352"/>
                <a:gd name="connsiteY13" fmla="*/ 4228454 h 4406679"/>
                <a:gd name="connsiteX14" fmla="*/ 211320 w 7700352"/>
                <a:gd name="connsiteY14" fmla="*/ 190757 h 4406679"/>
                <a:gd name="connsiteX15" fmla="*/ 233894 w 7700352"/>
                <a:gd name="connsiteY15" fmla="*/ 168904 h 4406679"/>
                <a:gd name="connsiteX0" fmla="*/ 7693369 w 7703809"/>
                <a:gd name="connsiteY0" fmla="*/ 4291194 h 4406679"/>
                <a:gd name="connsiteX1" fmla="*/ 7690738 w 7703809"/>
                <a:gd name="connsiteY1" fmla="*/ 115649 h 4406679"/>
                <a:gd name="connsiteX2" fmla="*/ 7347130 w 7703809"/>
                <a:gd name="connsiteY2" fmla="*/ 269 h 4406679"/>
                <a:gd name="connsiteX3" fmla="*/ 354653 w 7703809"/>
                <a:gd name="connsiteY3" fmla="*/ 0 h 4406679"/>
                <a:gd name="connsiteX4" fmla="*/ 544 w 7703809"/>
                <a:gd name="connsiteY4" fmla="*/ 105479 h 4406679"/>
                <a:gd name="connsiteX5" fmla="*/ 552 w 7703809"/>
                <a:gd name="connsiteY5" fmla="*/ 4285812 h 4406679"/>
                <a:gd name="connsiteX6" fmla="*/ 302535 w 7703809"/>
                <a:gd name="connsiteY6" fmla="*/ 4404997 h 4406679"/>
                <a:gd name="connsiteX7" fmla="*/ 7383106 w 7703809"/>
                <a:gd name="connsiteY7" fmla="*/ 4406678 h 4406679"/>
                <a:gd name="connsiteX8" fmla="*/ 7693369 w 7703809"/>
                <a:gd name="connsiteY8" fmla="*/ 4291194 h 4406679"/>
                <a:gd name="connsiteX9" fmla="*/ 233894 w 7703809"/>
                <a:gd name="connsiteY9" fmla="*/ 168904 h 4406679"/>
                <a:gd name="connsiteX10" fmla="*/ 7454493 w 7703809"/>
                <a:gd name="connsiteY10" fmla="*/ 170453 h 4406679"/>
                <a:gd name="connsiteX11" fmla="*/ 7478666 w 7703809"/>
                <a:gd name="connsiteY11" fmla="*/ 209865 h 4406679"/>
                <a:gd name="connsiteX12" fmla="*/ 7483716 w 7703809"/>
                <a:gd name="connsiteY12" fmla="*/ 4223787 h 4406679"/>
                <a:gd name="connsiteX13" fmla="*/ 209375 w 7703809"/>
                <a:gd name="connsiteY13" fmla="*/ 4228454 h 4406679"/>
                <a:gd name="connsiteX14" fmla="*/ 211320 w 7703809"/>
                <a:gd name="connsiteY14" fmla="*/ 190757 h 4406679"/>
                <a:gd name="connsiteX15" fmla="*/ 233894 w 7703809"/>
                <a:gd name="connsiteY15" fmla="*/ 168904 h 4406679"/>
                <a:gd name="connsiteX0" fmla="*/ 7687788 w 7700352"/>
                <a:gd name="connsiteY0" fmla="*/ 4291194 h 4406679"/>
                <a:gd name="connsiteX1" fmla="*/ 7690738 w 7700352"/>
                <a:gd name="connsiteY1" fmla="*/ 115649 h 4406679"/>
                <a:gd name="connsiteX2" fmla="*/ 7347130 w 7700352"/>
                <a:gd name="connsiteY2" fmla="*/ 269 h 4406679"/>
                <a:gd name="connsiteX3" fmla="*/ 354653 w 7700352"/>
                <a:gd name="connsiteY3" fmla="*/ 0 h 4406679"/>
                <a:gd name="connsiteX4" fmla="*/ 544 w 7700352"/>
                <a:gd name="connsiteY4" fmla="*/ 105479 h 4406679"/>
                <a:gd name="connsiteX5" fmla="*/ 552 w 7700352"/>
                <a:gd name="connsiteY5" fmla="*/ 4285812 h 4406679"/>
                <a:gd name="connsiteX6" fmla="*/ 302535 w 7700352"/>
                <a:gd name="connsiteY6" fmla="*/ 4404997 h 4406679"/>
                <a:gd name="connsiteX7" fmla="*/ 7383106 w 7700352"/>
                <a:gd name="connsiteY7" fmla="*/ 4406678 h 4406679"/>
                <a:gd name="connsiteX8" fmla="*/ 7687788 w 7700352"/>
                <a:gd name="connsiteY8" fmla="*/ 4291194 h 4406679"/>
                <a:gd name="connsiteX9" fmla="*/ 233894 w 7700352"/>
                <a:gd name="connsiteY9" fmla="*/ 168904 h 4406679"/>
                <a:gd name="connsiteX10" fmla="*/ 7454493 w 7700352"/>
                <a:gd name="connsiteY10" fmla="*/ 170453 h 4406679"/>
                <a:gd name="connsiteX11" fmla="*/ 7478666 w 7700352"/>
                <a:gd name="connsiteY11" fmla="*/ 209865 h 4406679"/>
                <a:gd name="connsiteX12" fmla="*/ 7483716 w 7700352"/>
                <a:gd name="connsiteY12" fmla="*/ 4223787 h 4406679"/>
                <a:gd name="connsiteX13" fmla="*/ 209375 w 7700352"/>
                <a:gd name="connsiteY13" fmla="*/ 4228454 h 4406679"/>
                <a:gd name="connsiteX14" fmla="*/ 211320 w 7700352"/>
                <a:gd name="connsiteY14" fmla="*/ 190757 h 4406679"/>
                <a:gd name="connsiteX15" fmla="*/ 233894 w 7700352"/>
                <a:gd name="connsiteY15" fmla="*/ 168904 h 4406679"/>
                <a:gd name="connsiteX0" fmla="*/ 7676632 w 7695696"/>
                <a:gd name="connsiteY0" fmla="*/ 4291194 h 4406679"/>
                <a:gd name="connsiteX1" fmla="*/ 7690738 w 7695696"/>
                <a:gd name="connsiteY1" fmla="*/ 115649 h 4406679"/>
                <a:gd name="connsiteX2" fmla="*/ 7347130 w 7695696"/>
                <a:gd name="connsiteY2" fmla="*/ 269 h 4406679"/>
                <a:gd name="connsiteX3" fmla="*/ 354653 w 7695696"/>
                <a:gd name="connsiteY3" fmla="*/ 0 h 4406679"/>
                <a:gd name="connsiteX4" fmla="*/ 544 w 7695696"/>
                <a:gd name="connsiteY4" fmla="*/ 105479 h 4406679"/>
                <a:gd name="connsiteX5" fmla="*/ 552 w 7695696"/>
                <a:gd name="connsiteY5" fmla="*/ 4285812 h 4406679"/>
                <a:gd name="connsiteX6" fmla="*/ 302535 w 7695696"/>
                <a:gd name="connsiteY6" fmla="*/ 4404997 h 4406679"/>
                <a:gd name="connsiteX7" fmla="*/ 7383106 w 7695696"/>
                <a:gd name="connsiteY7" fmla="*/ 4406678 h 4406679"/>
                <a:gd name="connsiteX8" fmla="*/ 7676632 w 7695696"/>
                <a:gd name="connsiteY8" fmla="*/ 4291194 h 4406679"/>
                <a:gd name="connsiteX9" fmla="*/ 233894 w 7695696"/>
                <a:gd name="connsiteY9" fmla="*/ 168904 h 4406679"/>
                <a:gd name="connsiteX10" fmla="*/ 7454493 w 7695696"/>
                <a:gd name="connsiteY10" fmla="*/ 170453 h 4406679"/>
                <a:gd name="connsiteX11" fmla="*/ 7478666 w 7695696"/>
                <a:gd name="connsiteY11" fmla="*/ 209865 h 4406679"/>
                <a:gd name="connsiteX12" fmla="*/ 7483716 w 7695696"/>
                <a:gd name="connsiteY12" fmla="*/ 4223787 h 4406679"/>
                <a:gd name="connsiteX13" fmla="*/ 209375 w 7695696"/>
                <a:gd name="connsiteY13" fmla="*/ 4228454 h 4406679"/>
                <a:gd name="connsiteX14" fmla="*/ 211320 w 7695696"/>
                <a:gd name="connsiteY14" fmla="*/ 190757 h 4406679"/>
                <a:gd name="connsiteX15" fmla="*/ 233894 w 7695696"/>
                <a:gd name="connsiteY15" fmla="*/ 168904 h 4406679"/>
                <a:gd name="connsiteX0" fmla="*/ 7682210 w 7697623"/>
                <a:gd name="connsiteY0" fmla="*/ 4288020 h 4406678"/>
                <a:gd name="connsiteX1" fmla="*/ 7690738 w 7697623"/>
                <a:gd name="connsiteY1" fmla="*/ 115649 h 4406678"/>
                <a:gd name="connsiteX2" fmla="*/ 7347130 w 7697623"/>
                <a:gd name="connsiteY2" fmla="*/ 269 h 4406678"/>
                <a:gd name="connsiteX3" fmla="*/ 354653 w 7697623"/>
                <a:gd name="connsiteY3" fmla="*/ 0 h 4406678"/>
                <a:gd name="connsiteX4" fmla="*/ 544 w 7697623"/>
                <a:gd name="connsiteY4" fmla="*/ 105479 h 4406678"/>
                <a:gd name="connsiteX5" fmla="*/ 552 w 7697623"/>
                <a:gd name="connsiteY5" fmla="*/ 4285812 h 4406678"/>
                <a:gd name="connsiteX6" fmla="*/ 302535 w 7697623"/>
                <a:gd name="connsiteY6" fmla="*/ 4404997 h 4406678"/>
                <a:gd name="connsiteX7" fmla="*/ 7383106 w 7697623"/>
                <a:gd name="connsiteY7" fmla="*/ 4406678 h 4406678"/>
                <a:gd name="connsiteX8" fmla="*/ 7682210 w 7697623"/>
                <a:gd name="connsiteY8" fmla="*/ 4288020 h 4406678"/>
                <a:gd name="connsiteX9" fmla="*/ 233894 w 7697623"/>
                <a:gd name="connsiteY9" fmla="*/ 168904 h 4406678"/>
                <a:gd name="connsiteX10" fmla="*/ 7454493 w 7697623"/>
                <a:gd name="connsiteY10" fmla="*/ 170453 h 4406678"/>
                <a:gd name="connsiteX11" fmla="*/ 7478666 w 7697623"/>
                <a:gd name="connsiteY11" fmla="*/ 209865 h 4406678"/>
                <a:gd name="connsiteX12" fmla="*/ 7483716 w 7697623"/>
                <a:gd name="connsiteY12" fmla="*/ 4223787 h 4406678"/>
                <a:gd name="connsiteX13" fmla="*/ 209375 w 7697623"/>
                <a:gd name="connsiteY13" fmla="*/ 4228454 h 4406678"/>
                <a:gd name="connsiteX14" fmla="*/ 211320 w 7697623"/>
                <a:gd name="connsiteY14" fmla="*/ 190757 h 4406678"/>
                <a:gd name="connsiteX15" fmla="*/ 233894 w 7697623"/>
                <a:gd name="connsiteY15" fmla="*/ 168904 h 4406678"/>
                <a:gd name="connsiteX0" fmla="*/ 7687792 w 7700357"/>
                <a:gd name="connsiteY0" fmla="*/ 4259452 h 4406678"/>
                <a:gd name="connsiteX1" fmla="*/ 7690738 w 7700357"/>
                <a:gd name="connsiteY1" fmla="*/ 115649 h 4406678"/>
                <a:gd name="connsiteX2" fmla="*/ 7347130 w 7700357"/>
                <a:gd name="connsiteY2" fmla="*/ 269 h 4406678"/>
                <a:gd name="connsiteX3" fmla="*/ 354653 w 7700357"/>
                <a:gd name="connsiteY3" fmla="*/ 0 h 4406678"/>
                <a:gd name="connsiteX4" fmla="*/ 544 w 7700357"/>
                <a:gd name="connsiteY4" fmla="*/ 105479 h 4406678"/>
                <a:gd name="connsiteX5" fmla="*/ 552 w 7700357"/>
                <a:gd name="connsiteY5" fmla="*/ 4285812 h 4406678"/>
                <a:gd name="connsiteX6" fmla="*/ 302535 w 7700357"/>
                <a:gd name="connsiteY6" fmla="*/ 4404997 h 4406678"/>
                <a:gd name="connsiteX7" fmla="*/ 7383106 w 7700357"/>
                <a:gd name="connsiteY7" fmla="*/ 4406678 h 4406678"/>
                <a:gd name="connsiteX8" fmla="*/ 7687792 w 7700357"/>
                <a:gd name="connsiteY8" fmla="*/ 4259452 h 4406678"/>
                <a:gd name="connsiteX9" fmla="*/ 233894 w 7700357"/>
                <a:gd name="connsiteY9" fmla="*/ 168904 h 4406678"/>
                <a:gd name="connsiteX10" fmla="*/ 7454493 w 7700357"/>
                <a:gd name="connsiteY10" fmla="*/ 170453 h 4406678"/>
                <a:gd name="connsiteX11" fmla="*/ 7478666 w 7700357"/>
                <a:gd name="connsiteY11" fmla="*/ 209865 h 4406678"/>
                <a:gd name="connsiteX12" fmla="*/ 7483716 w 7700357"/>
                <a:gd name="connsiteY12" fmla="*/ 4223787 h 4406678"/>
                <a:gd name="connsiteX13" fmla="*/ 209375 w 7700357"/>
                <a:gd name="connsiteY13" fmla="*/ 4228454 h 4406678"/>
                <a:gd name="connsiteX14" fmla="*/ 211320 w 7700357"/>
                <a:gd name="connsiteY14" fmla="*/ 190757 h 4406678"/>
                <a:gd name="connsiteX15" fmla="*/ 233894 w 7700357"/>
                <a:gd name="connsiteY15" fmla="*/ 168904 h 4406678"/>
                <a:gd name="connsiteX0" fmla="*/ 7698948 w 7707812"/>
                <a:gd name="connsiteY0" fmla="*/ 4273737 h 4406678"/>
                <a:gd name="connsiteX1" fmla="*/ 7690738 w 7707812"/>
                <a:gd name="connsiteY1" fmla="*/ 115649 h 4406678"/>
                <a:gd name="connsiteX2" fmla="*/ 7347130 w 7707812"/>
                <a:gd name="connsiteY2" fmla="*/ 269 h 4406678"/>
                <a:gd name="connsiteX3" fmla="*/ 354653 w 7707812"/>
                <a:gd name="connsiteY3" fmla="*/ 0 h 4406678"/>
                <a:gd name="connsiteX4" fmla="*/ 544 w 7707812"/>
                <a:gd name="connsiteY4" fmla="*/ 105479 h 4406678"/>
                <a:gd name="connsiteX5" fmla="*/ 552 w 7707812"/>
                <a:gd name="connsiteY5" fmla="*/ 4285812 h 4406678"/>
                <a:gd name="connsiteX6" fmla="*/ 302535 w 7707812"/>
                <a:gd name="connsiteY6" fmla="*/ 4404997 h 4406678"/>
                <a:gd name="connsiteX7" fmla="*/ 7383106 w 7707812"/>
                <a:gd name="connsiteY7" fmla="*/ 4406678 h 4406678"/>
                <a:gd name="connsiteX8" fmla="*/ 7698948 w 7707812"/>
                <a:gd name="connsiteY8" fmla="*/ 4273737 h 4406678"/>
                <a:gd name="connsiteX9" fmla="*/ 233894 w 7707812"/>
                <a:gd name="connsiteY9" fmla="*/ 168904 h 4406678"/>
                <a:gd name="connsiteX10" fmla="*/ 7454493 w 7707812"/>
                <a:gd name="connsiteY10" fmla="*/ 170453 h 4406678"/>
                <a:gd name="connsiteX11" fmla="*/ 7478666 w 7707812"/>
                <a:gd name="connsiteY11" fmla="*/ 209865 h 4406678"/>
                <a:gd name="connsiteX12" fmla="*/ 7483716 w 7707812"/>
                <a:gd name="connsiteY12" fmla="*/ 4223787 h 4406678"/>
                <a:gd name="connsiteX13" fmla="*/ 209375 w 7707812"/>
                <a:gd name="connsiteY13" fmla="*/ 4228454 h 4406678"/>
                <a:gd name="connsiteX14" fmla="*/ 211320 w 7707812"/>
                <a:gd name="connsiteY14" fmla="*/ 190757 h 4406678"/>
                <a:gd name="connsiteX15" fmla="*/ 233894 w 7707812"/>
                <a:gd name="connsiteY15" fmla="*/ 168904 h 4406678"/>
                <a:gd name="connsiteX0" fmla="*/ 7704233 w 7713097"/>
                <a:gd name="connsiteY0" fmla="*/ 4273737 h 4406678"/>
                <a:gd name="connsiteX1" fmla="*/ 7696023 w 7713097"/>
                <a:gd name="connsiteY1" fmla="*/ 115649 h 4406678"/>
                <a:gd name="connsiteX2" fmla="*/ 7352415 w 7713097"/>
                <a:gd name="connsiteY2" fmla="*/ 269 h 4406678"/>
                <a:gd name="connsiteX3" fmla="*/ 359938 w 7713097"/>
                <a:gd name="connsiteY3" fmla="*/ 0 h 4406678"/>
                <a:gd name="connsiteX4" fmla="*/ 5829 w 7713097"/>
                <a:gd name="connsiteY4" fmla="*/ 105479 h 4406678"/>
                <a:gd name="connsiteX5" fmla="*/ 256 w 7713097"/>
                <a:gd name="connsiteY5" fmla="*/ 4296922 h 4406678"/>
                <a:gd name="connsiteX6" fmla="*/ 307820 w 7713097"/>
                <a:gd name="connsiteY6" fmla="*/ 4404997 h 4406678"/>
                <a:gd name="connsiteX7" fmla="*/ 7388391 w 7713097"/>
                <a:gd name="connsiteY7" fmla="*/ 4406678 h 4406678"/>
                <a:gd name="connsiteX8" fmla="*/ 7704233 w 7713097"/>
                <a:gd name="connsiteY8" fmla="*/ 4273737 h 4406678"/>
                <a:gd name="connsiteX9" fmla="*/ 239179 w 7713097"/>
                <a:gd name="connsiteY9" fmla="*/ 168904 h 4406678"/>
                <a:gd name="connsiteX10" fmla="*/ 7459778 w 7713097"/>
                <a:gd name="connsiteY10" fmla="*/ 170453 h 4406678"/>
                <a:gd name="connsiteX11" fmla="*/ 7483951 w 7713097"/>
                <a:gd name="connsiteY11" fmla="*/ 209865 h 4406678"/>
                <a:gd name="connsiteX12" fmla="*/ 7489001 w 7713097"/>
                <a:gd name="connsiteY12" fmla="*/ 4223787 h 4406678"/>
                <a:gd name="connsiteX13" fmla="*/ 214660 w 7713097"/>
                <a:gd name="connsiteY13" fmla="*/ 4228454 h 4406678"/>
                <a:gd name="connsiteX14" fmla="*/ 216605 w 7713097"/>
                <a:gd name="connsiteY14" fmla="*/ 190757 h 4406678"/>
                <a:gd name="connsiteX15" fmla="*/ 239179 w 7713097"/>
                <a:gd name="connsiteY15" fmla="*/ 168904 h 4406678"/>
                <a:gd name="connsiteX0" fmla="*/ 7698656 w 7709095"/>
                <a:gd name="connsiteY0" fmla="*/ 4303892 h 4406680"/>
                <a:gd name="connsiteX1" fmla="*/ 7696023 w 7709095"/>
                <a:gd name="connsiteY1" fmla="*/ 115649 h 4406680"/>
                <a:gd name="connsiteX2" fmla="*/ 7352415 w 7709095"/>
                <a:gd name="connsiteY2" fmla="*/ 269 h 4406680"/>
                <a:gd name="connsiteX3" fmla="*/ 359938 w 7709095"/>
                <a:gd name="connsiteY3" fmla="*/ 0 h 4406680"/>
                <a:gd name="connsiteX4" fmla="*/ 5829 w 7709095"/>
                <a:gd name="connsiteY4" fmla="*/ 105479 h 4406680"/>
                <a:gd name="connsiteX5" fmla="*/ 256 w 7709095"/>
                <a:gd name="connsiteY5" fmla="*/ 4296922 h 4406680"/>
                <a:gd name="connsiteX6" fmla="*/ 307820 w 7709095"/>
                <a:gd name="connsiteY6" fmla="*/ 4404997 h 4406680"/>
                <a:gd name="connsiteX7" fmla="*/ 7388391 w 7709095"/>
                <a:gd name="connsiteY7" fmla="*/ 4406678 h 4406680"/>
                <a:gd name="connsiteX8" fmla="*/ 7698656 w 7709095"/>
                <a:gd name="connsiteY8" fmla="*/ 4303892 h 4406680"/>
                <a:gd name="connsiteX9" fmla="*/ 239179 w 7709095"/>
                <a:gd name="connsiteY9" fmla="*/ 168904 h 4406680"/>
                <a:gd name="connsiteX10" fmla="*/ 7459778 w 7709095"/>
                <a:gd name="connsiteY10" fmla="*/ 170453 h 4406680"/>
                <a:gd name="connsiteX11" fmla="*/ 7483951 w 7709095"/>
                <a:gd name="connsiteY11" fmla="*/ 209865 h 4406680"/>
                <a:gd name="connsiteX12" fmla="*/ 7489001 w 7709095"/>
                <a:gd name="connsiteY12" fmla="*/ 4223787 h 4406680"/>
                <a:gd name="connsiteX13" fmla="*/ 214660 w 7709095"/>
                <a:gd name="connsiteY13" fmla="*/ 4228454 h 4406680"/>
                <a:gd name="connsiteX14" fmla="*/ 216605 w 7709095"/>
                <a:gd name="connsiteY14" fmla="*/ 190757 h 4406680"/>
                <a:gd name="connsiteX15" fmla="*/ 239179 w 7709095"/>
                <a:gd name="connsiteY15" fmla="*/ 168904 h 44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09095" h="4406680">
                  <a:moveTo>
                    <a:pt x="7698656" y="4303892"/>
                  </a:moveTo>
                  <a:cubicBezTo>
                    <a:pt x="7718698" y="3600231"/>
                    <a:pt x="7705363" y="812461"/>
                    <a:pt x="7696023" y="115649"/>
                  </a:cubicBezTo>
                  <a:cubicBezTo>
                    <a:pt x="7696023" y="24045"/>
                    <a:pt x="7444875" y="269"/>
                    <a:pt x="7352415" y="269"/>
                  </a:cubicBezTo>
                  <a:lnTo>
                    <a:pt x="359938" y="0"/>
                  </a:lnTo>
                  <a:cubicBezTo>
                    <a:pt x="267523" y="0"/>
                    <a:pt x="5893" y="13920"/>
                    <a:pt x="5829" y="105479"/>
                  </a:cubicBezTo>
                  <a:cubicBezTo>
                    <a:pt x="7738" y="1452132"/>
                    <a:pt x="-1653" y="2950269"/>
                    <a:pt x="256" y="4296922"/>
                  </a:cubicBezTo>
                  <a:cubicBezTo>
                    <a:pt x="191" y="4388525"/>
                    <a:pt x="221520" y="4399672"/>
                    <a:pt x="307820" y="4404997"/>
                  </a:cubicBezTo>
                  <a:lnTo>
                    <a:pt x="7388391" y="4406678"/>
                  </a:lnTo>
                  <a:cubicBezTo>
                    <a:pt x="7480851" y="4406869"/>
                    <a:pt x="7698462" y="4395495"/>
                    <a:pt x="7698656" y="4303892"/>
                  </a:cubicBezTo>
                  <a:close/>
                  <a:moveTo>
                    <a:pt x="239179" y="168904"/>
                  </a:moveTo>
                  <a:lnTo>
                    <a:pt x="7459778" y="170453"/>
                  </a:lnTo>
                  <a:cubicBezTo>
                    <a:pt x="7487825" y="170453"/>
                    <a:pt x="7483951" y="182077"/>
                    <a:pt x="7483951" y="209865"/>
                  </a:cubicBezTo>
                  <a:cubicBezTo>
                    <a:pt x="7488101" y="1555388"/>
                    <a:pt x="7484851" y="2878264"/>
                    <a:pt x="7489001" y="4223787"/>
                  </a:cubicBezTo>
                  <a:lnTo>
                    <a:pt x="214660" y="4228454"/>
                  </a:lnTo>
                  <a:cubicBezTo>
                    <a:pt x="214660" y="2889672"/>
                    <a:pt x="216605" y="1529539"/>
                    <a:pt x="216605" y="190757"/>
                  </a:cubicBezTo>
                  <a:cubicBezTo>
                    <a:pt x="216604" y="162969"/>
                    <a:pt x="211132" y="168905"/>
                    <a:pt x="239179" y="168904"/>
                  </a:cubicBezTo>
                  <a:close/>
                </a:path>
              </a:pathLst>
            </a:custGeom>
            <a:solidFill>
              <a:srgbClr val="F2F2F3"/>
            </a:solidFill>
            <a:ln w="6350" cap="flat">
              <a:solidFill>
                <a:srgbClr val="A6A6A6"/>
              </a:solidFill>
              <a:prstDash val="solid"/>
              <a:miter/>
            </a:ln>
          </p:spPr>
          <p:txBody>
            <a:bodyPr rtlCol="0" anchor="ctr"/>
            <a:lstStyle/>
            <a:p>
              <a:pPr defTabSz="608442"/>
              <a:endParaRPr lang="en-US" sz="2395" dirty="0">
                <a:solidFill>
                  <a:prstClr val="black"/>
                </a:solidFill>
                <a:latin typeface="Calibri" panose="020F0502020204030204"/>
              </a:endParaRPr>
            </a:p>
          </p:txBody>
        </p:sp>
        <p:sp>
          <p:nvSpPr>
            <p:cNvPr id="164" name="Freeform 56">
              <a:extLst>
                <a:ext uri="{FF2B5EF4-FFF2-40B4-BE49-F238E27FC236}">
                  <a16:creationId xmlns:a16="http://schemas.microsoft.com/office/drawing/2014/main" id="{AF0D2A1F-CD4A-4C1A-A339-F4105A17EA55}"/>
                </a:ext>
              </a:extLst>
            </p:cNvPr>
            <p:cNvSpPr>
              <a:spLocks noChangeArrowheads="1"/>
            </p:cNvSpPr>
            <p:nvPr/>
          </p:nvSpPr>
          <p:spPr bwMode="auto">
            <a:xfrm>
              <a:off x="9468799" y="1368692"/>
              <a:ext cx="276335" cy="27005"/>
            </a:xfrm>
            <a:custGeom>
              <a:avLst/>
              <a:gdLst>
                <a:gd name="T0" fmla="*/ 1118 w 1190"/>
                <a:gd name="T1" fmla="*/ 115 h 116"/>
                <a:gd name="T2" fmla="*/ 71 w 1190"/>
                <a:gd name="T3" fmla="*/ 115 h 116"/>
                <a:gd name="T4" fmla="*/ 46 w 1190"/>
                <a:gd name="T5" fmla="*/ 112 h 116"/>
                <a:gd name="T6" fmla="*/ 22 w 1190"/>
                <a:gd name="T7" fmla="*/ 101 h 116"/>
                <a:gd name="T8" fmla="*/ 5 w 1190"/>
                <a:gd name="T9" fmla="*/ 82 h 116"/>
                <a:gd name="T10" fmla="*/ 0 w 1190"/>
                <a:gd name="T11" fmla="*/ 58 h 116"/>
                <a:gd name="T12" fmla="*/ 5 w 1190"/>
                <a:gd name="T13" fmla="*/ 33 h 116"/>
                <a:gd name="T14" fmla="*/ 22 w 1190"/>
                <a:gd name="T15" fmla="*/ 11 h 116"/>
                <a:gd name="T16" fmla="*/ 46 w 1190"/>
                <a:gd name="T17" fmla="*/ 3 h 116"/>
                <a:gd name="T18" fmla="*/ 71 w 1190"/>
                <a:gd name="T19" fmla="*/ 0 h 116"/>
                <a:gd name="T20" fmla="*/ 1118 w 1190"/>
                <a:gd name="T21" fmla="*/ 0 h 116"/>
                <a:gd name="T22" fmla="*/ 1143 w 1190"/>
                <a:gd name="T23" fmla="*/ 3 h 116"/>
                <a:gd name="T24" fmla="*/ 1168 w 1190"/>
                <a:gd name="T25" fmla="*/ 11 h 116"/>
                <a:gd name="T26" fmla="*/ 1184 w 1190"/>
                <a:gd name="T27" fmla="*/ 33 h 116"/>
                <a:gd name="T28" fmla="*/ 1189 w 1190"/>
                <a:gd name="T29" fmla="*/ 58 h 116"/>
                <a:gd name="T30" fmla="*/ 1184 w 1190"/>
                <a:gd name="T31" fmla="*/ 82 h 116"/>
                <a:gd name="T32" fmla="*/ 1168 w 1190"/>
                <a:gd name="T33" fmla="*/ 101 h 116"/>
                <a:gd name="T34" fmla="*/ 1143 w 1190"/>
                <a:gd name="T35" fmla="*/ 112 h 116"/>
                <a:gd name="T36" fmla="*/ 1118 w 1190"/>
                <a:gd name="T37"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0" h="116">
                  <a:moveTo>
                    <a:pt x="1118" y="115"/>
                  </a:moveTo>
                  <a:lnTo>
                    <a:pt x="71" y="115"/>
                  </a:lnTo>
                  <a:lnTo>
                    <a:pt x="46" y="112"/>
                  </a:lnTo>
                  <a:lnTo>
                    <a:pt x="22" y="101"/>
                  </a:lnTo>
                  <a:lnTo>
                    <a:pt x="5" y="82"/>
                  </a:lnTo>
                  <a:lnTo>
                    <a:pt x="0" y="58"/>
                  </a:lnTo>
                  <a:lnTo>
                    <a:pt x="5" y="33"/>
                  </a:lnTo>
                  <a:lnTo>
                    <a:pt x="22" y="11"/>
                  </a:lnTo>
                  <a:lnTo>
                    <a:pt x="46" y="3"/>
                  </a:lnTo>
                  <a:lnTo>
                    <a:pt x="71" y="0"/>
                  </a:lnTo>
                  <a:lnTo>
                    <a:pt x="1118" y="0"/>
                  </a:lnTo>
                  <a:lnTo>
                    <a:pt x="1143" y="3"/>
                  </a:lnTo>
                  <a:lnTo>
                    <a:pt x="1168" y="11"/>
                  </a:lnTo>
                  <a:lnTo>
                    <a:pt x="1184" y="33"/>
                  </a:lnTo>
                  <a:lnTo>
                    <a:pt x="1189" y="58"/>
                  </a:lnTo>
                  <a:lnTo>
                    <a:pt x="1184" y="82"/>
                  </a:lnTo>
                  <a:lnTo>
                    <a:pt x="1168" y="101"/>
                  </a:lnTo>
                  <a:lnTo>
                    <a:pt x="1143" y="112"/>
                  </a:lnTo>
                  <a:lnTo>
                    <a:pt x="1118" y="115"/>
                  </a:lnTo>
                </a:path>
              </a:pathLst>
            </a:custGeom>
            <a:noFill/>
            <a:ln w="6350" cap="flat">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218529">
                <a:defRPr/>
              </a:pPr>
              <a:endParaRPr lang="en-US" sz="2395" dirty="0">
                <a:solidFill>
                  <a:srgbClr val="000000"/>
                </a:solidFill>
                <a:latin typeface="Calibri"/>
              </a:endParaRPr>
            </a:p>
          </p:txBody>
        </p:sp>
        <p:sp>
          <p:nvSpPr>
            <p:cNvPr id="165" name="Freeform 56">
              <a:extLst>
                <a:ext uri="{FF2B5EF4-FFF2-40B4-BE49-F238E27FC236}">
                  <a16:creationId xmlns:a16="http://schemas.microsoft.com/office/drawing/2014/main" id="{D4D93BF5-3ED5-4855-96EA-25333E03C6CF}"/>
                </a:ext>
              </a:extLst>
            </p:cNvPr>
            <p:cNvSpPr>
              <a:spLocks noChangeArrowheads="1"/>
            </p:cNvSpPr>
            <p:nvPr/>
          </p:nvSpPr>
          <p:spPr bwMode="auto">
            <a:xfrm>
              <a:off x="9376549" y="5259422"/>
              <a:ext cx="457200" cy="54864"/>
            </a:xfrm>
            <a:custGeom>
              <a:avLst/>
              <a:gdLst>
                <a:gd name="T0" fmla="*/ 1118 w 1190"/>
                <a:gd name="T1" fmla="*/ 115 h 116"/>
                <a:gd name="T2" fmla="*/ 71 w 1190"/>
                <a:gd name="T3" fmla="*/ 115 h 116"/>
                <a:gd name="T4" fmla="*/ 46 w 1190"/>
                <a:gd name="T5" fmla="*/ 112 h 116"/>
                <a:gd name="T6" fmla="*/ 22 w 1190"/>
                <a:gd name="T7" fmla="*/ 101 h 116"/>
                <a:gd name="T8" fmla="*/ 5 w 1190"/>
                <a:gd name="T9" fmla="*/ 82 h 116"/>
                <a:gd name="T10" fmla="*/ 0 w 1190"/>
                <a:gd name="T11" fmla="*/ 58 h 116"/>
                <a:gd name="T12" fmla="*/ 5 w 1190"/>
                <a:gd name="T13" fmla="*/ 33 h 116"/>
                <a:gd name="T14" fmla="*/ 22 w 1190"/>
                <a:gd name="T15" fmla="*/ 11 h 116"/>
                <a:gd name="T16" fmla="*/ 46 w 1190"/>
                <a:gd name="T17" fmla="*/ 3 h 116"/>
                <a:gd name="T18" fmla="*/ 71 w 1190"/>
                <a:gd name="T19" fmla="*/ 0 h 116"/>
                <a:gd name="T20" fmla="*/ 1118 w 1190"/>
                <a:gd name="T21" fmla="*/ 0 h 116"/>
                <a:gd name="T22" fmla="*/ 1143 w 1190"/>
                <a:gd name="T23" fmla="*/ 3 h 116"/>
                <a:gd name="T24" fmla="*/ 1168 w 1190"/>
                <a:gd name="T25" fmla="*/ 11 h 116"/>
                <a:gd name="T26" fmla="*/ 1184 w 1190"/>
                <a:gd name="T27" fmla="*/ 33 h 116"/>
                <a:gd name="T28" fmla="*/ 1189 w 1190"/>
                <a:gd name="T29" fmla="*/ 58 h 116"/>
                <a:gd name="T30" fmla="*/ 1184 w 1190"/>
                <a:gd name="T31" fmla="*/ 82 h 116"/>
                <a:gd name="T32" fmla="*/ 1168 w 1190"/>
                <a:gd name="T33" fmla="*/ 101 h 116"/>
                <a:gd name="T34" fmla="*/ 1143 w 1190"/>
                <a:gd name="T35" fmla="*/ 112 h 116"/>
                <a:gd name="T36" fmla="*/ 1118 w 1190"/>
                <a:gd name="T37"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0" h="116">
                  <a:moveTo>
                    <a:pt x="1118" y="115"/>
                  </a:moveTo>
                  <a:lnTo>
                    <a:pt x="71" y="115"/>
                  </a:lnTo>
                  <a:lnTo>
                    <a:pt x="46" y="112"/>
                  </a:lnTo>
                  <a:lnTo>
                    <a:pt x="22" y="101"/>
                  </a:lnTo>
                  <a:lnTo>
                    <a:pt x="5" y="82"/>
                  </a:lnTo>
                  <a:lnTo>
                    <a:pt x="0" y="58"/>
                  </a:lnTo>
                  <a:lnTo>
                    <a:pt x="5" y="33"/>
                  </a:lnTo>
                  <a:lnTo>
                    <a:pt x="22" y="11"/>
                  </a:lnTo>
                  <a:lnTo>
                    <a:pt x="46" y="3"/>
                  </a:lnTo>
                  <a:lnTo>
                    <a:pt x="71" y="0"/>
                  </a:lnTo>
                  <a:lnTo>
                    <a:pt x="1118" y="0"/>
                  </a:lnTo>
                  <a:lnTo>
                    <a:pt x="1143" y="3"/>
                  </a:lnTo>
                  <a:lnTo>
                    <a:pt x="1168" y="11"/>
                  </a:lnTo>
                  <a:lnTo>
                    <a:pt x="1184" y="33"/>
                  </a:lnTo>
                  <a:lnTo>
                    <a:pt x="1189" y="58"/>
                  </a:lnTo>
                  <a:lnTo>
                    <a:pt x="1184" y="82"/>
                  </a:lnTo>
                  <a:lnTo>
                    <a:pt x="1168" y="101"/>
                  </a:lnTo>
                  <a:lnTo>
                    <a:pt x="1143" y="112"/>
                  </a:lnTo>
                  <a:lnTo>
                    <a:pt x="1118" y="115"/>
                  </a:lnTo>
                </a:path>
              </a:pathLst>
            </a:custGeom>
            <a:noFill/>
            <a:ln w="6350" cap="flat">
              <a:solidFill>
                <a:srgbClr val="A6A6A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218529">
                <a:defRPr/>
              </a:pPr>
              <a:endParaRPr lang="en-US" sz="2395" dirty="0">
                <a:solidFill>
                  <a:srgbClr val="000000"/>
                </a:solidFill>
                <a:latin typeface="Calibri"/>
              </a:endParaRPr>
            </a:p>
          </p:txBody>
        </p:sp>
      </p:grpSp>
    </p:spTree>
    <p:extLst>
      <p:ext uri="{BB962C8B-B14F-4D97-AF65-F5344CB8AC3E}">
        <p14:creationId xmlns:p14="http://schemas.microsoft.com/office/powerpoint/2010/main" val="20292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500" fill="hold"/>
                                        <p:tgtEl>
                                          <p:spTgt spid="141"/>
                                        </p:tgtEl>
                                        <p:attrNameLst>
                                          <p:attrName>ppt_w</p:attrName>
                                        </p:attrNameLst>
                                      </p:cBhvr>
                                      <p:tavLst>
                                        <p:tav tm="0">
                                          <p:val>
                                            <p:fltVal val="0"/>
                                          </p:val>
                                        </p:tav>
                                        <p:tav tm="100000">
                                          <p:val>
                                            <p:strVal val="#ppt_w"/>
                                          </p:val>
                                        </p:tav>
                                      </p:tavLst>
                                    </p:anim>
                                    <p:anim calcmode="lin" valueType="num">
                                      <p:cBhvr>
                                        <p:cTn id="8" dur="500" fill="hold"/>
                                        <p:tgtEl>
                                          <p:spTgt spid="14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42"/>
                                        </p:tgtEl>
                                        <p:attrNameLst>
                                          <p:attrName>style.visibility</p:attrName>
                                        </p:attrNameLst>
                                      </p:cBhvr>
                                      <p:to>
                                        <p:strVal val="visible"/>
                                      </p:to>
                                    </p:set>
                                    <p:anim calcmode="lin" valueType="num">
                                      <p:cBhvr>
                                        <p:cTn id="11" dur="500" fill="hold"/>
                                        <p:tgtEl>
                                          <p:spTgt spid="142"/>
                                        </p:tgtEl>
                                        <p:attrNameLst>
                                          <p:attrName>ppt_w</p:attrName>
                                        </p:attrNameLst>
                                      </p:cBhvr>
                                      <p:tavLst>
                                        <p:tav tm="0">
                                          <p:val>
                                            <p:fltVal val="0"/>
                                          </p:val>
                                        </p:tav>
                                        <p:tav tm="100000">
                                          <p:val>
                                            <p:strVal val="#ppt_w"/>
                                          </p:val>
                                        </p:tav>
                                      </p:tavLst>
                                    </p:anim>
                                    <p:anim calcmode="lin" valueType="num">
                                      <p:cBhvr>
                                        <p:cTn id="12" dur="500" fill="hold"/>
                                        <p:tgtEl>
                                          <p:spTgt spid="14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3"/>
                                        </p:tgtEl>
                                        <p:attrNameLst>
                                          <p:attrName>style.visibility</p:attrName>
                                        </p:attrNameLst>
                                      </p:cBhvr>
                                      <p:to>
                                        <p:strVal val="visible"/>
                                      </p:to>
                                    </p:set>
                                    <p:anim calcmode="lin" valueType="num">
                                      <p:cBhvr>
                                        <p:cTn id="15" dur="500" fill="hold"/>
                                        <p:tgtEl>
                                          <p:spTgt spid="143"/>
                                        </p:tgtEl>
                                        <p:attrNameLst>
                                          <p:attrName>ppt_w</p:attrName>
                                        </p:attrNameLst>
                                      </p:cBhvr>
                                      <p:tavLst>
                                        <p:tav tm="0">
                                          <p:val>
                                            <p:fltVal val="0"/>
                                          </p:val>
                                        </p:tav>
                                        <p:tav tm="100000">
                                          <p:val>
                                            <p:strVal val="#ppt_w"/>
                                          </p:val>
                                        </p:tav>
                                      </p:tavLst>
                                    </p:anim>
                                    <p:anim calcmode="lin" valueType="num">
                                      <p:cBhvr>
                                        <p:cTn id="16" dur="500" fill="hold"/>
                                        <p:tgtEl>
                                          <p:spTgt spid="14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 calcmode="lin" valueType="num">
                                      <p:cBhvr>
                                        <p:cTn id="19" dur="500" fill="hold"/>
                                        <p:tgtEl>
                                          <p:spTgt spid="144"/>
                                        </p:tgtEl>
                                        <p:attrNameLst>
                                          <p:attrName>ppt_w</p:attrName>
                                        </p:attrNameLst>
                                      </p:cBhvr>
                                      <p:tavLst>
                                        <p:tav tm="0">
                                          <p:val>
                                            <p:fltVal val="0"/>
                                          </p:val>
                                        </p:tav>
                                        <p:tav tm="100000">
                                          <p:val>
                                            <p:strVal val="#ppt_w"/>
                                          </p:val>
                                        </p:tav>
                                      </p:tavLst>
                                    </p:anim>
                                    <p:anim calcmode="lin" valueType="num">
                                      <p:cBhvr>
                                        <p:cTn id="20" dur="500" fill="hold"/>
                                        <p:tgtEl>
                                          <p:spTgt spid="14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45"/>
                                        </p:tgtEl>
                                        <p:attrNameLst>
                                          <p:attrName>style.visibility</p:attrName>
                                        </p:attrNameLst>
                                      </p:cBhvr>
                                      <p:to>
                                        <p:strVal val="visible"/>
                                      </p:to>
                                    </p:set>
                                    <p:anim calcmode="lin" valueType="num">
                                      <p:cBhvr>
                                        <p:cTn id="23" dur="500" fill="hold"/>
                                        <p:tgtEl>
                                          <p:spTgt spid="145"/>
                                        </p:tgtEl>
                                        <p:attrNameLst>
                                          <p:attrName>ppt_w</p:attrName>
                                        </p:attrNameLst>
                                      </p:cBhvr>
                                      <p:tavLst>
                                        <p:tav tm="0">
                                          <p:val>
                                            <p:fltVal val="0"/>
                                          </p:val>
                                        </p:tav>
                                        <p:tav tm="100000">
                                          <p:val>
                                            <p:strVal val="#ppt_w"/>
                                          </p:val>
                                        </p:tav>
                                      </p:tavLst>
                                    </p:anim>
                                    <p:anim calcmode="lin" valueType="num">
                                      <p:cBhvr>
                                        <p:cTn id="24" dur="500" fill="hold"/>
                                        <p:tgtEl>
                                          <p:spTgt spid="14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46"/>
                                        </p:tgtEl>
                                        <p:attrNameLst>
                                          <p:attrName>style.visibility</p:attrName>
                                        </p:attrNameLst>
                                      </p:cBhvr>
                                      <p:to>
                                        <p:strVal val="visible"/>
                                      </p:to>
                                    </p:set>
                                    <p:anim calcmode="lin" valueType="num">
                                      <p:cBhvr>
                                        <p:cTn id="27" dur="500" fill="hold"/>
                                        <p:tgtEl>
                                          <p:spTgt spid="146"/>
                                        </p:tgtEl>
                                        <p:attrNameLst>
                                          <p:attrName>ppt_w</p:attrName>
                                        </p:attrNameLst>
                                      </p:cBhvr>
                                      <p:tavLst>
                                        <p:tav tm="0">
                                          <p:val>
                                            <p:fltVal val="0"/>
                                          </p:val>
                                        </p:tav>
                                        <p:tav tm="100000">
                                          <p:val>
                                            <p:strVal val="#ppt_w"/>
                                          </p:val>
                                        </p:tav>
                                      </p:tavLst>
                                    </p:anim>
                                    <p:anim calcmode="lin" valueType="num">
                                      <p:cBhvr>
                                        <p:cTn id="28" dur="500" fill="hold"/>
                                        <p:tgtEl>
                                          <p:spTgt spid="14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47"/>
                                        </p:tgtEl>
                                        <p:attrNameLst>
                                          <p:attrName>style.visibility</p:attrName>
                                        </p:attrNameLst>
                                      </p:cBhvr>
                                      <p:to>
                                        <p:strVal val="visible"/>
                                      </p:to>
                                    </p:set>
                                    <p:anim calcmode="lin" valueType="num">
                                      <p:cBhvr>
                                        <p:cTn id="31" dur="500" fill="hold"/>
                                        <p:tgtEl>
                                          <p:spTgt spid="147"/>
                                        </p:tgtEl>
                                        <p:attrNameLst>
                                          <p:attrName>ppt_w</p:attrName>
                                        </p:attrNameLst>
                                      </p:cBhvr>
                                      <p:tavLst>
                                        <p:tav tm="0">
                                          <p:val>
                                            <p:fltVal val="0"/>
                                          </p:val>
                                        </p:tav>
                                        <p:tav tm="100000">
                                          <p:val>
                                            <p:strVal val="#ppt_w"/>
                                          </p:val>
                                        </p:tav>
                                      </p:tavLst>
                                    </p:anim>
                                    <p:anim calcmode="lin" valueType="num">
                                      <p:cBhvr>
                                        <p:cTn id="32" dur="500" fill="hold"/>
                                        <p:tgtEl>
                                          <p:spTgt spid="14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anim calcmode="lin" valueType="num">
                                      <p:cBhvr>
                                        <p:cTn id="35" dur="500" fill="hold"/>
                                        <p:tgtEl>
                                          <p:spTgt spid="148"/>
                                        </p:tgtEl>
                                        <p:attrNameLst>
                                          <p:attrName>ppt_w</p:attrName>
                                        </p:attrNameLst>
                                      </p:cBhvr>
                                      <p:tavLst>
                                        <p:tav tm="0">
                                          <p:val>
                                            <p:fltVal val="0"/>
                                          </p:val>
                                        </p:tav>
                                        <p:tav tm="100000">
                                          <p:val>
                                            <p:strVal val="#ppt_w"/>
                                          </p:val>
                                        </p:tav>
                                      </p:tavLst>
                                    </p:anim>
                                    <p:anim calcmode="lin" valueType="num">
                                      <p:cBhvr>
                                        <p:cTn id="36" dur="500" fill="hold"/>
                                        <p:tgtEl>
                                          <p:spTgt spid="14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49"/>
                                        </p:tgtEl>
                                        <p:attrNameLst>
                                          <p:attrName>style.visibility</p:attrName>
                                        </p:attrNameLst>
                                      </p:cBhvr>
                                      <p:to>
                                        <p:strVal val="visible"/>
                                      </p:to>
                                    </p:set>
                                    <p:anim calcmode="lin" valueType="num">
                                      <p:cBhvr>
                                        <p:cTn id="39" dur="500" fill="hold"/>
                                        <p:tgtEl>
                                          <p:spTgt spid="149"/>
                                        </p:tgtEl>
                                        <p:attrNameLst>
                                          <p:attrName>ppt_w</p:attrName>
                                        </p:attrNameLst>
                                      </p:cBhvr>
                                      <p:tavLst>
                                        <p:tav tm="0">
                                          <p:val>
                                            <p:fltVal val="0"/>
                                          </p:val>
                                        </p:tav>
                                        <p:tav tm="100000">
                                          <p:val>
                                            <p:strVal val="#ppt_w"/>
                                          </p:val>
                                        </p:tav>
                                      </p:tavLst>
                                    </p:anim>
                                    <p:anim calcmode="lin" valueType="num">
                                      <p:cBhvr>
                                        <p:cTn id="40" dur="500" fill="hold"/>
                                        <p:tgtEl>
                                          <p:spTgt spid="149"/>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50"/>
                                        </p:tgtEl>
                                        <p:attrNameLst>
                                          <p:attrName>style.visibility</p:attrName>
                                        </p:attrNameLst>
                                      </p:cBhvr>
                                      <p:to>
                                        <p:strVal val="visible"/>
                                      </p:to>
                                    </p:set>
                                    <p:anim calcmode="lin" valueType="num">
                                      <p:cBhvr>
                                        <p:cTn id="43" dur="500" fill="hold"/>
                                        <p:tgtEl>
                                          <p:spTgt spid="150"/>
                                        </p:tgtEl>
                                        <p:attrNameLst>
                                          <p:attrName>ppt_w</p:attrName>
                                        </p:attrNameLst>
                                      </p:cBhvr>
                                      <p:tavLst>
                                        <p:tav tm="0">
                                          <p:val>
                                            <p:fltVal val="0"/>
                                          </p:val>
                                        </p:tav>
                                        <p:tav tm="100000">
                                          <p:val>
                                            <p:strVal val="#ppt_w"/>
                                          </p:val>
                                        </p:tav>
                                      </p:tavLst>
                                    </p:anim>
                                    <p:anim calcmode="lin" valueType="num">
                                      <p:cBhvr>
                                        <p:cTn id="44" dur="500" fill="hold"/>
                                        <p:tgtEl>
                                          <p:spTgt spid="150"/>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 calcmode="lin" valueType="num">
                                      <p:cBhvr>
                                        <p:cTn id="47" dur="500" fill="hold"/>
                                        <p:tgtEl>
                                          <p:spTgt spid="151"/>
                                        </p:tgtEl>
                                        <p:attrNameLst>
                                          <p:attrName>ppt_w</p:attrName>
                                        </p:attrNameLst>
                                      </p:cBhvr>
                                      <p:tavLst>
                                        <p:tav tm="0">
                                          <p:val>
                                            <p:fltVal val="0"/>
                                          </p:val>
                                        </p:tav>
                                        <p:tav tm="100000">
                                          <p:val>
                                            <p:strVal val="#ppt_w"/>
                                          </p:val>
                                        </p:tav>
                                      </p:tavLst>
                                    </p:anim>
                                    <p:anim calcmode="lin" valueType="num">
                                      <p:cBhvr>
                                        <p:cTn id="48" dur="500" fill="hold"/>
                                        <p:tgtEl>
                                          <p:spTgt spid="151"/>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p:cTn id="51" dur="500" fill="hold"/>
                                        <p:tgtEl>
                                          <p:spTgt spid="152"/>
                                        </p:tgtEl>
                                        <p:attrNameLst>
                                          <p:attrName>ppt_w</p:attrName>
                                        </p:attrNameLst>
                                      </p:cBhvr>
                                      <p:tavLst>
                                        <p:tav tm="0">
                                          <p:val>
                                            <p:fltVal val="0"/>
                                          </p:val>
                                        </p:tav>
                                        <p:tav tm="100000">
                                          <p:val>
                                            <p:strVal val="#ppt_w"/>
                                          </p:val>
                                        </p:tav>
                                      </p:tavLst>
                                    </p:anim>
                                    <p:anim calcmode="lin" valueType="num">
                                      <p:cBhvr>
                                        <p:cTn id="52" dur="500" fill="hold"/>
                                        <p:tgtEl>
                                          <p:spTgt spid="152"/>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53"/>
                                        </p:tgtEl>
                                        <p:attrNameLst>
                                          <p:attrName>style.visibility</p:attrName>
                                        </p:attrNameLst>
                                      </p:cBhvr>
                                      <p:to>
                                        <p:strVal val="visible"/>
                                      </p:to>
                                    </p:set>
                                    <p:anim calcmode="lin" valueType="num">
                                      <p:cBhvr>
                                        <p:cTn id="55" dur="500" fill="hold"/>
                                        <p:tgtEl>
                                          <p:spTgt spid="153"/>
                                        </p:tgtEl>
                                        <p:attrNameLst>
                                          <p:attrName>ppt_w</p:attrName>
                                        </p:attrNameLst>
                                      </p:cBhvr>
                                      <p:tavLst>
                                        <p:tav tm="0">
                                          <p:val>
                                            <p:fltVal val="0"/>
                                          </p:val>
                                        </p:tav>
                                        <p:tav tm="100000">
                                          <p:val>
                                            <p:strVal val="#ppt_w"/>
                                          </p:val>
                                        </p:tav>
                                      </p:tavLst>
                                    </p:anim>
                                    <p:anim calcmode="lin" valueType="num">
                                      <p:cBhvr>
                                        <p:cTn id="56" dur="500" fill="hold"/>
                                        <p:tgtEl>
                                          <p:spTgt spid="153"/>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54"/>
                                        </p:tgtEl>
                                        <p:attrNameLst>
                                          <p:attrName>style.visibility</p:attrName>
                                        </p:attrNameLst>
                                      </p:cBhvr>
                                      <p:to>
                                        <p:strVal val="visible"/>
                                      </p:to>
                                    </p:set>
                                    <p:anim calcmode="lin" valueType="num">
                                      <p:cBhvr>
                                        <p:cTn id="59" dur="500" fill="hold"/>
                                        <p:tgtEl>
                                          <p:spTgt spid="154"/>
                                        </p:tgtEl>
                                        <p:attrNameLst>
                                          <p:attrName>ppt_w</p:attrName>
                                        </p:attrNameLst>
                                      </p:cBhvr>
                                      <p:tavLst>
                                        <p:tav tm="0">
                                          <p:val>
                                            <p:fltVal val="0"/>
                                          </p:val>
                                        </p:tav>
                                        <p:tav tm="100000">
                                          <p:val>
                                            <p:strVal val="#ppt_w"/>
                                          </p:val>
                                        </p:tav>
                                      </p:tavLst>
                                    </p:anim>
                                    <p:anim calcmode="lin" valueType="num">
                                      <p:cBhvr>
                                        <p:cTn id="60" dur="500" fill="hold"/>
                                        <p:tgtEl>
                                          <p:spTgt spid="154"/>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55"/>
                                        </p:tgtEl>
                                        <p:attrNameLst>
                                          <p:attrName>style.visibility</p:attrName>
                                        </p:attrNameLst>
                                      </p:cBhvr>
                                      <p:to>
                                        <p:strVal val="visible"/>
                                      </p:to>
                                    </p:set>
                                    <p:anim calcmode="lin" valueType="num">
                                      <p:cBhvr>
                                        <p:cTn id="63" dur="500" fill="hold"/>
                                        <p:tgtEl>
                                          <p:spTgt spid="155"/>
                                        </p:tgtEl>
                                        <p:attrNameLst>
                                          <p:attrName>ppt_w</p:attrName>
                                        </p:attrNameLst>
                                      </p:cBhvr>
                                      <p:tavLst>
                                        <p:tav tm="0">
                                          <p:val>
                                            <p:fltVal val="0"/>
                                          </p:val>
                                        </p:tav>
                                        <p:tav tm="100000">
                                          <p:val>
                                            <p:strVal val="#ppt_w"/>
                                          </p:val>
                                        </p:tav>
                                      </p:tavLst>
                                    </p:anim>
                                    <p:anim calcmode="lin" valueType="num">
                                      <p:cBhvr>
                                        <p:cTn id="64" dur="500" fill="hold"/>
                                        <p:tgtEl>
                                          <p:spTgt spid="155"/>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156"/>
                                        </p:tgtEl>
                                        <p:attrNameLst>
                                          <p:attrName>style.visibility</p:attrName>
                                        </p:attrNameLst>
                                      </p:cBhvr>
                                      <p:to>
                                        <p:strVal val="visible"/>
                                      </p:to>
                                    </p:set>
                                    <p:anim calcmode="lin" valueType="num">
                                      <p:cBhvr>
                                        <p:cTn id="67" dur="500" fill="hold"/>
                                        <p:tgtEl>
                                          <p:spTgt spid="156"/>
                                        </p:tgtEl>
                                        <p:attrNameLst>
                                          <p:attrName>ppt_w</p:attrName>
                                        </p:attrNameLst>
                                      </p:cBhvr>
                                      <p:tavLst>
                                        <p:tav tm="0">
                                          <p:val>
                                            <p:fltVal val="0"/>
                                          </p:val>
                                        </p:tav>
                                        <p:tav tm="100000">
                                          <p:val>
                                            <p:strVal val="#ppt_w"/>
                                          </p:val>
                                        </p:tav>
                                      </p:tavLst>
                                    </p:anim>
                                    <p:anim calcmode="lin" valueType="num">
                                      <p:cBhvr>
                                        <p:cTn id="68" dur="500" fill="hold"/>
                                        <p:tgtEl>
                                          <p:spTgt spid="156"/>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157"/>
                                        </p:tgtEl>
                                        <p:attrNameLst>
                                          <p:attrName>style.visibility</p:attrName>
                                        </p:attrNameLst>
                                      </p:cBhvr>
                                      <p:to>
                                        <p:strVal val="visible"/>
                                      </p:to>
                                    </p:set>
                                    <p:anim calcmode="lin" valueType="num">
                                      <p:cBhvr>
                                        <p:cTn id="71" dur="500" fill="hold"/>
                                        <p:tgtEl>
                                          <p:spTgt spid="157"/>
                                        </p:tgtEl>
                                        <p:attrNameLst>
                                          <p:attrName>ppt_w</p:attrName>
                                        </p:attrNameLst>
                                      </p:cBhvr>
                                      <p:tavLst>
                                        <p:tav tm="0">
                                          <p:val>
                                            <p:fltVal val="0"/>
                                          </p:val>
                                        </p:tav>
                                        <p:tav tm="100000">
                                          <p:val>
                                            <p:strVal val="#ppt_w"/>
                                          </p:val>
                                        </p:tav>
                                      </p:tavLst>
                                    </p:anim>
                                    <p:anim calcmode="lin" valueType="num">
                                      <p:cBhvr>
                                        <p:cTn id="72" dur="500" fill="hold"/>
                                        <p:tgtEl>
                                          <p:spTgt spid="157"/>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158"/>
                                        </p:tgtEl>
                                        <p:attrNameLst>
                                          <p:attrName>style.visibility</p:attrName>
                                        </p:attrNameLst>
                                      </p:cBhvr>
                                      <p:to>
                                        <p:strVal val="visible"/>
                                      </p:to>
                                    </p:set>
                                    <p:anim calcmode="lin" valueType="num">
                                      <p:cBhvr>
                                        <p:cTn id="75" dur="500" fill="hold"/>
                                        <p:tgtEl>
                                          <p:spTgt spid="158"/>
                                        </p:tgtEl>
                                        <p:attrNameLst>
                                          <p:attrName>ppt_w</p:attrName>
                                        </p:attrNameLst>
                                      </p:cBhvr>
                                      <p:tavLst>
                                        <p:tav tm="0">
                                          <p:val>
                                            <p:fltVal val="0"/>
                                          </p:val>
                                        </p:tav>
                                        <p:tav tm="100000">
                                          <p:val>
                                            <p:strVal val="#ppt_w"/>
                                          </p:val>
                                        </p:tav>
                                      </p:tavLst>
                                    </p:anim>
                                    <p:anim calcmode="lin" valueType="num">
                                      <p:cBhvr>
                                        <p:cTn id="76" dur="500" fill="hold"/>
                                        <p:tgtEl>
                                          <p:spTgt spid="158"/>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0"/>
                                  </p:stCondLst>
                                  <p:childTnLst>
                                    <p:set>
                                      <p:cBhvr>
                                        <p:cTn id="78" dur="1" fill="hold">
                                          <p:stCondLst>
                                            <p:cond delay="0"/>
                                          </p:stCondLst>
                                        </p:cTn>
                                        <p:tgtEl>
                                          <p:spTgt spid="159"/>
                                        </p:tgtEl>
                                        <p:attrNameLst>
                                          <p:attrName>style.visibility</p:attrName>
                                        </p:attrNameLst>
                                      </p:cBhvr>
                                      <p:to>
                                        <p:strVal val="visible"/>
                                      </p:to>
                                    </p:set>
                                    <p:anim calcmode="lin" valueType="num">
                                      <p:cBhvr>
                                        <p:cTn id="79" dur="500" fill="hold"/>
                                        <p:tgtEl>
                                          <p:spTgt spid="159"/>
                                        </p:tgtEl>
                                        <p:attrNameLst>
                                          <p:attrName>ppt_w</p:attrName>
                                        </p:attrNameLst>
                                      </p:cBhvr>
                                      <p:tavLst>
                                        <p:tav tm="0">
                                          <p:val>
                                            <p:fltVal val="0"/>
                                          </p:val>
                                        </p:tav>
                                        <p:tav tm="100000">
                                          <p:val>
                                            <p:strVal val="#ppt_w"/>
                                          </p:val>
                                        </p:tav>
                                      </p:tavLst>
                                    </p:anim>
                                    <p:anim calcmode="lin" valueType="num">
                                      <p:cBhvr>
                                        <p:cTn id="80" dur="500" fill="hold"/>
                                        <p:tgtEl>
                                          <p:spTgt spid="159"/>
                                        </p:tgtEl>
                                        <p:attrNameLst>
                                          <p:attrName>ppt_h</p:attrName>
                                        </p:attrNameLst>
                                      </p:cBhvr>
                                      <p:tavLst>
                                        <p:tav tm="0">
                                          <p:val>
                                            <p:fltVal val="0"/>
                                          </p:val>
                                        </p:tav>
                                        <p:tav tm="100000">
                                          <p:val>
                                            <p:strVal val="#ppt_h"/>
                                          </p:val>
                                        </p:tav>
                                      </p:tavLst>
                                    </p:anim>
                                  </p:childTnLst>
                                </p:cTn>
                              </p:par>
                              <p:par>
                                <p:cTn id="81" presetID="23" presetClass="entr" presetSubtype="16" fill="hold" grpId="0" nodeType="withEffect">
                                  <p:stCondLst>
                                    <p:cond delay="0"/>
                                  </p:stCondLst>
                                  <p:childTnLst>
                                    <p:set>
                                      <p:cBhvr>
                                        <p:cTn id="82" dur="1" fill="hold">
                                          <p:stCondLst>
                                            <p:cond delay="0"/>
                                          </p:stCondLst>
                                        </p:cTn>
                                        <p:tgtEl>
                                          <p:spTgt spid="160"/>
                                        </p:tgtEl>
                                        <p:attrNameLst>
                                          <p:attrName>style.visibility</p:attrName>
                                        </p:attrNameLst>
                                      </p:cBhvr>
                                      <p:to>
                                        <p:strVal val="visible"/>
                                      </p:to>
                                    </p:set>
                                    <p:anim calcmode="lin" valueType="num">
                                      <p:cBhvr>
                                        <p:cTn id="83" dur="500" fill="hold"/>
                                        <p:tgtEl>
                                          <p:spTgt spid="160"/>
                                        </p:tgtEl>
                                        <p:attrNameLst>
                                          <p:attrName>ppt_w</p:attrName>
                                        </p:attrNameLst>
                                      </p:cBhvr>
                                      <p:tavLst>
                                        <p:tav tm="0">
                                          <p:val>
                                            <p:fltVal val="0"/>
                                          </p:val>
                                        </p:tav>
                                        <p:tav tm="100000">
                                          <p:val>
                                            <p:strVal val="#ppt_w"/>
                                          </p:val>
                                        </p:tav>
                                      </p:tavLst>
                                    </p:anim>
                                    <p:anim calcmode="lin" valueType="num">
                                      <p:cBhvr>
                                        <p:cTn id="84" dur="500" fill="hold"/>
                                        <p:tgtEl>
                                          <p:spTgt spid="1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Modern consumer journey</a:t>
            </a:r>
          </a:p>
        </p:txBody>
      </p:sp>
      <p:sp>
        <p:nvSpPr>
          <p:cNvPr id="9" name="TextBox 8">
            <a:extLst>
              <a:ext uri="{FF2B5EF4-FFF2-40B4-BE49-F238E27FC236}">
                <a16:creationId xmlns:a16="http://schemas.microsoft.com/office/drawing/2014/main" id="{44E6ED18-0041-48AC-A442-4D5CB9CE05F8}"/>
              </a:ext>
            </a:extLst>
          </p:cNvPr>
          <p:cNvSpPr txBox="1"/>
          <p:nvPr/>
        </p:nvSpPr>
        <p:spPr>
          <a:xfrm>
            <a:off x="625350" y="3144470"/>
            <a:ext cx="1572491" cy="369332"/>
          </a:xfrm>
          <a:prstGeom prst="rect">
            <a:avLst/>
          </a:prstGeom>
          <a:noFill/>
        </p:spPr>
        <p:txBody>
          <a:bodyPr wrap="square" rtlCol="0">
            <a:spAutoFit/>
          </a:bodyPr>
          <a:lstStyle/>
          <a:p>
            <a:pPr algn="r"/>
            <a:r>
              <a:rPr lang="en-US" b="1" dirty="0"/>
              <a:t>Awareness</a:t>
            </a:r>
          </a:p>
        </p:txBody>
      </p:sp>
      <p:sp>
        <p:nvSpPr>
          <p:cNvPr id="10" name="Isosceles Triangle 9">
            <a:extLst>
              <a:ext uri="{FF2B5EF4-FFF2-40B4-BE49-F238E27FC236}">
                <a16:creationId xmlns:a16="http://schemas.microsoft.com/office/drawing/2014/main" id="{24736D2A-3EAC-48B3-8D5F-25BF6A958CE4}"/>
              </a:ext>
            </a:extLst>
          </p:cNvPr>
          <p:cNvSpPr/>
          <p:nvPr/>
        </p:nvSpPr>
        <p:spPr>
          <a:xfrm rot="16200000" flipH="1">
            <a:off x="6843522" y="1741555"/>
            <a:ext cx="577038" cy="1094772"/>
          </a:xfrm>
          <a:prstGeom prst="triangle">
            <a:avLst>
              <a:gd name="adj" fmla="val 48377"/>
            </a:avLst>
          </a:prstGeom>
          <a:solidFill>
            <a:schemeClr val="accent3">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Manual Operation 10">
            <a:extLst>
              <a:ext uri="{FF2B5EF4-FFF2-40B4-BE49-F238E27FC236}">
                <a16:creationId xmlns:a16="http://schemas.microsoft.com/office/drawing/2014/main" id="{D1C24EA5-E7F2-4FFD-9905-99431E11E628}"/>
              </a:ext>
            </a:extLst>
          </p:cNvPr>
          <p:cNvSpPr/>
          <p:nvPr/>
        </p:nvSpPr>
        <p:spPr>
          <a:xfrm rot="16200000">
            <a:off x="4379646" y="1834314"/>
            <a:ext cx="741513" cy="909253"/>
          </a:xfrm>
          <a:prstGeom prst="flowChartManualOperation">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Manual Operation 11">
            <a:extLst>
              <a:ext uri="{FF2B5EF4-FFF2-40B4-BE49-F238E27FC236}">
                <a16:creationId xmlns:a16="http://schemas.microsoft.com/office/drawing/2014/main" id="{BB73177E-997A-4529-AEB3-CEF7FA74DA79}"/>
              </a:ext>
            </a:extLst>
          </p:cNvPr>
          <p:cNvSpPr/>
          <p:nvPr/>
        </p:nvSpPr>
        <p:spPr>
          <a:xfrm rot="16200000">
            <a:off x="3067233" y="1690050"/>
            <a:ext cx="1132114" cy="1204145"/>
          </a:xfrm>
          <a:prstGeom prst="flowChartManualOperation">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Manual Operation 12">
            <a:extLst>
              <a:ext uri="{FF2B5EF4-FFF2-40B4-BE49-F238E27FC236}">
                <a16:creationId xmlns:a16="http://schemas.microsoft.com/office/drawing/2014/main" id="{B4161CF9-0688-4F50-80EF-4BAE07949364}"/>
              </a:ext>
            </a:extLst>
          </p:cNvPr>
          <p:cNvSpPr/>
          <p:nvPr/>
        </p:nvSpPr>
        <p:spPr>
          <a:xfrm rot="16200000">
            <a:off x="1189550" y="1348370"/>
            <a:ext cx="1678051" cy="1889580"/>
          </a:xfrm>
          <a:prstGeom prst="flowChartManualOperation">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F114B3E9-9195-4B52-B451-A2B6024528B2}"/>
              </a:ext>
            </a:extLst>
          </p:cNvPr>
          <p:cNvSpPr/>
          <p:nvPr/>
        </p:nvSpPr>
        <p:spPr>
          <a:xfrm rot="5400000">
            <a:off x="5540091" y="1733365"/>
            <a:ext cx="577038" cy="1094772"/>
          </a:xfrm>
          <a:prstGeom prst="triangle">
            <a:avLst>
              <a:gd name="adj" fmla="val 48377"/>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D3DACEF-E9B9-46CD-B34B-B81C9AD38F4E}"/>
              </a:ext>
            </a:extLst>
          </p:cNvPr>
          <p:cNvSpPr/>
          <p:nvPr/>
        </p:nvSpPr>
        <p:spPr>
          <a:xfrm>
            <a:off x="6223591" y="2051467"/>
            <a:ext cx="457200" cy="457200"/>
          </a:xfrm>
          <a:prstGeom prst="ellipse">
            <a:avLst/>
          </a:prstGeom>
          <a:solidFill>
            <a:schemeClr val="accent5"/>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378AF06-BDBD-4C8F-A685-01F5CF68E1CB}"/>
              </a:ext>
            </a:extLst>
          </p:cNvPr>
          <p:cNvSpPr/>
          <p:nvPr/>
        </p:nvSpPr>
        <p:spPr>
          <a:xfrm>
            <a:off x="2751692" y="2032062"/>
            <a:ext cx="457200" cy="457200"/>
          </a:xfrm>
          <a:prstGeom prst="ellipse">
            <a:avLst/>
          </a:prstGeom>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969506B-915E-437B-B72E-764B07693ECF}"/>
              </a:ext>
            </a:extLst>
          </p:cNvPr>
          <p:cNvSpPr/>
          <p:nvPr/>
        </p:nvSpPr>
        <p:spPr>
          <a:xfrm>
            <a:off x="4062275" y="2032548"/>
            <a:ext cx="457200" cy="457200"/>
          </a:xfrm>
          <a:prstGeom prst="ellipse">
            <a:avLst/>
          </a:prstGeom>
          <a:solidFill>
            <a:schemeClr val="accent2"/>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F095BE8F-2EA6-417B-9B9A-D7C68C6809AF}"/>
              </a:ext>
            </a:extLst>
          </p:cNvPr>
          <p:cNvSpPr/>
          <p:nvPr/>
        </p:nvSpPr>
        <p:spPr>
          <a:xfrm>
            <a:off x="5051832" y="2036796"/>
            <a:ext cx="457200" cy="457200"/>
          </a:xfrm>
          <a:prstGeom prst="ellipse">
            <a:avLst/>
          </a:prstGeom>
          <a:solidFill>
            <a:schemeClr val="accent4"/>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FFCD87E8-34B4-4B4A-92E3-3745B8C10FCA}"/>
              </a:ext>
            </a:extLst>
          </p:cNvPr>
          <p:cNvSpPr/>
          <p:nvPr/>
        </p:nvSpPr>
        <p:spPr>
          <a:xfrm>
            <a:off x="7566438" y="2055447"/>
            <a:ext cx="457200" cy="457200"/>
          </a:xfrm>
          <a:prstGeom prst="ellipse">
            <a:avLst/>
          </a:prstGeom>
          <a:solidFill>
            <a:schemeClr val="accent3">
              <a:lumMod val="50000"/>
            </a:schemeClr>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Dollar with solid fill">
            <a:extLst>
              <a:ext uri="{FF2B5EF4-FFF2-40B4-BE49-F238E27FC236}">
                <a16:creationId xmlns:a16="http://schemas.microsoft.com/office/drawing/2014/main" id="{09B7CFEC-5A19-4B7B-B41D-CCE9CCE5CAB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90275" y="2119325"/>
            <a:ext cx="321488" cy="321488"/>
          </a:xfrm>
          <a:prstGeom prst="rect">
            <a:avLst/>
          </a:prstGeom>
        </p:spPr>
      </p:pic>
      <p:pic>
        <p:nvPicPr>
          <p:cNvPr id="21" name="Graphic 20" descr="Lights On with solid fill">
            <a:extLst>
              <a:ext uri="{FF2B5EF4-FFF2-40B4-BE49-F238E27FC236}">
                <a16:creationId xmlns:a16="http://schemas.microsoft.com/office/drawing/2014/main" id="{2C958484-FDD8-4E3C-AA8A-933606447AE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23045" y="2103829"/>
            <a:ext cx="326867" cy="326867"/>
          </a:xfrm>
          <a:prstGeom prst="rect">
            <a:avLst/>
          </a:prstGeom>
        </p:spPr>
      </p:pic>
      <p:pic>
        <p:nvPicPr>
          <p:cNvPr id="22" name="Graphic 21" descr="Scales of justice with solid fill">
            <a:extLst>
              <a:ext uri="{FF2B5EF4-FFF2-40B4-BE49-F238E27FC236}">
                <a16:creationId xmlns:a16="http://schemas.microsoft.com/office/drawing/2014/main" id="{84FC831E-7D5C-4DAF-99FD-D05D70D02E9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34532" y="2117040"/>
            <a:ext cx="299346" cy="299346"/>
          </a:xfrm>
          <a:prstGeom prst="rect">
            <a:avLst/>
          </a:prstGeom>
        </p:spPr>
      </p:pic>
      <p:pic>
        <p:nvPicPr>
          <p:cNvPr id="23" name="Graphic 22" descr="Folder Search with solid fill">
            <a:extLst>
              <a:ext uri="{FF2B5EF4-FFF2-40B4-BE49-F238E27FC236}">
                <a16:creationId xmlns:a16="http://schemas.microsoft.com/office/drawing/2014/main" id="{D0B4A9EC-1523-495F-9A90-A60650068C5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10141" y="2062055"/>
            <a:ext cx="377792" cy="377792"/>
          </a:xfrm>
          <a:prstGeom prst="rect">
            <a:avLst/>
          </a:prstGeom>
        </p:spPr>
      </p:pic>
      <p:pic>
        <p:nvPicPr>
          <p:cNvPr id="24" name="Graphic 23" descr="Aspiration with solid fill">
            <a:extLst>
              <a:ext uri="{FF2B5EF4-FFF2-40B4-BE49-F238E27FC236}">
                <a16:creationId xmlns:a16="http://schemas.microsoft.com/office/drawing/2014/main" id="{BA6B61E9-6B63-4374-B77C-43D58C5AEEC7}"/>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598169" y="2100920"/>
            <a:ext cx="374619" cy="374619"/>
          </a:xfrm>
          <a:prstGeom prst="rect">
            <a:avLst/>
          </a:prstGeom>
        </p:spPr>
      </p:pic>
      <p:cxnSp>
        <p:nvCxnSpPr>
          <p:cNvPr id="25" name="Straight Connector 24">
            <a:extLst>
              <a:ext uri="{FF2B5EF4-FFF2-40B4-BE49-F238E27FC236}">
                <a16:creationId xmlns:a16="http://schemas.microsoft.com/office/drawing/2014/main" id="{933625CF-CE4C-43E6-A64C-AA81D06FD5AE}"/>
              </a:ext>
            </a:extLst>
          </p:cNvPr>
          <p:cNvCxnSpPr/>
          <p:nvPr/>
        </p:nvCxnSpPr>
        <p:spPr>
          <a:xfrm>
            <a:off x="2232149" y="3276423"/>
            <a:ext cx="0" cy="11901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139F36-CA65-4D67-B603-6A8B811A45CB}"/>
              </a:ext>
            </a:extLst>
          </p:cNvPr>
          <p:cNvCxnSpPr/>
          <p:nvPr/>
        </p:nvCxnSpPr>
        <p:spPr>
          <a:xfrm>
            <a:off x="3794401" y="3284244"/>
            <a:ext cx="0" cy="11901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7CC59D9-BEF7-4C68-8C01-5658750F321E}"/>
              </a:ext>
            </a:extLst>
          </p:cNvPr>
          <p:cNvCxnSpPr/>
          <p:nvPr/>
        </p:nvCxnSpPr>
        <p:spPr>
          <a:xfrm>
            <a:off x="5291330" y="3268603"/>
            <a:ext cx="0" cy="119017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4480DE3-8D8F-42CB-89E7-339FE7F44295}"/>
              </a:ext>
            </a:extLst>
          </p:cNvPr>
          <p:cNvCxnSpPr/>
          <p:nvPr/>
        </p:nvCxnSpPr>
        <p:spPr>
          <a:xfrm>
            <a:off x="6663985" y="3260783"/>
            <a:ext cx="0" cy="119017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9F7AE03-DFAD-4C85-90DA-58D2EF66140B}"/>
              </a:ext>
            </a:extLst>
          </p:cNvPr>
          <p:cNvCxnSpPr/>
          <p:nvPr/>
        </p:nvCxnSpPr>
        <p:spPr>
          <a:xfrm>
            <a:off x="8060902" y="3252963"/>
            <a:ext cx="0" cy="119017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A521DFB-0B08-42E0-B361-7698E164139E}"/>
              </a:ext>
            </a:extLst>
          </p:cNvPr>
          <p:cNvSpPr txBox="1"/>
          <p:nvPr/>
        </p:nvSpPr>
        <p:spPr>
          <a:xfrm>
            <a:off x="2163007" y="3137215"/>
            <a:ext cx="1572491" cy="369332"/>
          </a:xfrm>
          <a:prstGeom prst="rect">
            <a:avLst/>
          </a:prstGeom>
          <a:noFill/>
        </p:spPr>
        <p:txBody>
          <a:bodyPr wrap="square" rtlCol="0">
            <a:spAutoFit/>
          </a:bodyPr>
          <a:lstStyle/>
          <a:p>
            <a:pPr algn="r"/>
            <a:r>
              <a:rPr lang="en-US" b="1" dirty="0"/>
              <a:t>Findability</a:t>
            </a:r>
          </a:p>
        </p:txBody>
      </p:sp>
      <p:sp>
        <p:nvSpPr>
          <p:cNvPr id="37" name="TextBox 36">
            <a:extLst>
              <a:ext uri="{FF2B5EF4-FFF2-40B4-BE49-F238E27FC236}">
                <a16:creationId xmlns:a16="http://schemas.microsoft.com/office/drawing/2014/main" id="{27938143-BCEF-4512-9FA8-B58EF9E981CF}"/>
              </a:ext>
            </a:extLst>
          </p:cNvPr>
          <p:cNvSpPr txBox="1"/>
          <p:nvPr/>
        </p:nvSpPr>
        <p:spPr>
          <a:xfrm>
            <a:off x="3718241" y="3129960"/>
            <a:ext cx="1572491" cy="369332"/>
          </a:xfrm>
          <a:prstGeom prst="rect">
            <a:avLst/>
          </a:prstGeom>
          <a:noFill/>
        </p:spPr>
        <p:txBody>
          <a:bodyPr wrap="square" rtlCol="0">
            <a:spAutoFit/>
          </a:bodyPr>
          <a:lstStyle/>
          <a:p>
            <a:pPr algn="r"/>
            <a:r>
              <a:rPr lang="en-US" b="1" dirty="0"/>
              <a:t>Consideration</a:t>
            </a:r>
          </a:p>
        </p:txBody>
      </p:sp>
      <p:sp>
        <p:nvSpPr>
          <p:cNvPr id="38" name="TextBox 37">
            <a:extLst>
              <a:ext uri="{FF2B5EF4-FFF2-40B4-BE49-F238E27FC236}">
                <a16:creationId xmlns:a16="http://schemas.microsoft.com/office/drawing/2014/main" id="{4F7B9967-362D-43A1-B361-CB69FA8817F9}"/>
              </a:ext>
            </a:extLst>
          </p:cNvPr>
          <p:cNvSpPr txBox="1"/>
          <p:nvPr/>
        </p:nvSpPr>
        <p:spPr>
          <a:xfrm>
            <a:off x="5086873" y="3129305"/>
            <a:ext cx="1572491" cy="369332"/>
          </a:xfrm>
          <a:prstGeom prst="rect">
            <a:avLst/>
          </a:prstGeom>
          <a:noFill/>
        </p:spPr>
        <p:txBody>
          <a:bodyPr wrap="square" rtlCol="0">
            <a:spAutoFit/>
          </a:bodyPr>
          <a:lstStyle/>
          <a:p>
            <a:pPr algn="r"/>
            <a:r>
              <a:rPr lang="en-US" b="1" dirty="0"/>
              <a:t>Conversion</a:t>
            </a:r>
          </a:p>
        </p:txBody>
      </p:sp>
      <p:sp>
        <p:nvSpPr>
          <p:cNvPr id="39" name="TextBox 38">
            <a:extLst>
              <a:ext uri="{FF2B5EF4-FFF2-40B4-BE49-F238E27FC236}">
                <a16:creationId xmlns:a16="http://schemas.microsoft.com/office/drawing/2014/main" id="{B5E45962-45E4-400E-A36C-E8403F3137C1}"/>
              </a:ext>
            </a:extLst>
          </p:cNvPr>
          <p:cNvSpPr txBox="1"/>
          <p:nvPr/>
        </p:nvSpPr>
        <p:spPr>
          <a:xfrm>
            <a:off x="6498997" y="3122705"/>
            <a:ext cx="1572491" cy="369332"/>
          </a:xfrm>
          <a:prstGeom prst="rect">
            <a:avLst/>
          </a:prstGeom>
          <a:noFill/>
        </p:spPr>
        <p:txBody>
          <a:bodyPr wrap="square" rtlCol="0">
            <a:spAutoFit/>
          </a:bodyPr>
          <a:lstStyle/>
          <a:p>
            <a:pPr algn="r"/>
            <a:r>
              <a:rPr lang="en-US" b="1" dirty="0"/>
              <a:t>Advocacy</a:t>
            </a:r>
          </a:p>
        </p:txBody>
      </p:sp>
      <p:sp>
        <p:nvSpPr>
          <p:cNvPr id="40" name="TextBox 39">
            <a:extLst>
              <a:ext uri="{FF2B5EF4-FFF2-40B4-BE49-F238E27FC236}">
                <a16:creationId xmlns:a16="http://schemas.microsoft.com/office/drawing/2014/main" id="{3126D777-8E56-4DC3-AD03-92046FB42FCB}"/>
              </a:ext>
            </a:extLst>
          </p:cNvPr>
          <p:cNvSpPr txBox="1"/>
          <p:nvPr/>
        </p:nvSpPr>
        <p:spPr>
          <a:xfrm>
            <a:off x="391596" y="3727056"/>
            <a:ext cx="1790730" cy="830997"/>
          </a:xfrm>
          <a:prstGeom prst="rect">
            <a:avLst/>
          </a:prstGeom>
          <a:noFill/>
        </p:spPr>
        <p:txBody>
          <a:bodyPr wrap="square" rtlCol="0">
            <a:spAutoFit/>
          </a:bodyPr>
          <a:lstStyle/>
          <a:p>
            <a:pPr algn="r"/>
            <a:r>
              <a:rPr lang="en-US" sz="1600" dirty="0"/>
              <a:t>The consumer becomes aware they have a need</a:t>
            </a:r>
          </a:p>
        </p:txBody>
      </p:sp>
      <p:sp>
        <p:nvSpPr>
          <p:cNvPr id="41" name="TextBox 40">
            <a:extLst>
              <a:ext uri="{FF2B5EF4-FFF2-40B4-BE49-F238E27FC236}">
                <a16:creationId xmlns:a16="http://schemas.microsoft.com/office/drawing/2014/main" id="{E2534AF1-9A64-4751-B02E-D200BF982B73}"/>
              </a:ext>
            </a:extLst>
          </p:cNvPr>
          <p:cNvSpPr txBox="1"/>
          <p:nvPr/>
        </p:nvSpPr>
        <p:spPr>
          <a:xfrm>
            <a:off x="2428426" y="3765038"/>
            <a:ext cx="1313650" cy="830997"/>
          </a:xfrm>
          <a:prstGeom prst="rect">
            <a:avLst/>
          </a:prstGeom>
          <a:noFill/>
        </p:spPr>
        <p:txBody>
          <a:bodyPr wrap="square" rtlCol="0">
            <a:spAutoFit/>
          </a:bodyPr>
          <a:lstStyle/>
          <a:p>
            <a:pPr algn="r"/>
            <a:r>
              <a:rPr lang="en-US" sz="1600" dirty="0"/>
              <a:t>They search for a product or solution</a:t>
            </a:r>
          </a:p>
        </p:txBody>
      </p:sp>
      <p:sp>
        <p:nvSpPr>
          <p:cNvPr id="42" name="TextBox 41">
            <a:extLst>
              <a:ext uri="{FF2B5EF4-FFF2-40B4-BE49-F238E27FC236}">
                <a16:creationId xmlns:a16="http://schemas.microsoft.com/office/drawing/2014/main" id="{A7F9F8F3-D04B-47BF-B689-EF3CA08D2FF8}"/>
              </a:ext>
            </a:extLst>
          </p:cNvPr>
          <p:cNvSpPr txBox="1"/>
          <p:nvPr/>
        </p:nvSpPr>
        <p:spPr>
          <a:xfrm>
            <a:off x="3787792" y="3777009"/>
            <a:ext cx="1483993" cy="830997"/>
          </a:xfrm>
          <a:prstGeom prst="rect">
            <a:avLst/>
          </a:prstGeom>
          <a:noFill/>
        </p:spPr>
        <p:txBody>
          <a:bodyPr wrap="square" rtlCol="0">
            <a:spAutoFit/>
          </a:bodyPr>
          <a:lstStyle/>
          <a:p>
            <a:pPr algn="r"/>
            <a:r>
              <a:rPr lang="en-US" sz="1600" dirty="0"/>
              <a:t>They research and evaluate their options </a:t>
            </a:r>
          </a:p>
        </p:txBody>
      </p:sp>
      <p:sp>
        <p:nvSpPr>
          <p:cNvPr id="43" name="TextBox 42">
            <a:extLst>
              <a:ext uri="{FF2B5EF4-FFF2-40B4-BE49-F238E27FC236}">
                <a16:creationId xmlns:a16="http://schemas.microsoft.com/office/drawing/2014/main" id="{EFA9558D-F545-4923-A255-106F56184E18}"/>
              </a:ext>
            </a:extLst>
          </p:cNvPr>
          <p:cNvSpPr txBox="1"/>
          <p:nvPr/>
        </p:nvSpPr>
        <p:spPr>
          <a:xfrm>
            <a:off x="5192920" y="3765872"/>
            <a:ext cx="1424846" cy="830997"/>
          </a:xfrm>
          <a:prstGeom prst="rect">
            <a:avLst/>
          </a:prstGeom>
          <a:noFill/>
        </p:spPr>
        <p:txBody>
          <a:bodyPr wrap="square" rtlCol="0">
            <a:spAutoFit/>
          </a:bodyPr>
          <a:lstStyle/>
          <a:p>
            <a:pPr algn="r"/>
            <a:r>
              <a:rPr lang="en-US" sz="1600" dirty="0"/>
              <a:t>They make </a:t>
            </a:r>
            <a:br>
              <a:rPr lang="en-US" sz="1600" dirty="0"/>
            </a:br>
            <a:r>
              <a:rPr lang="en-US" sz="1600" dirty="0"/>
              <a:t>a purchase decision</a:t>
            </a:r>
          </a:p>
        </p:txBody>
      </p:sp>
      <p:sp>
        <p:nvSpPr>
          <p:cNvPr id="44" name="TextBox 43">
            <a:extLst>
              <a:ext uri="{FF2B5EF4-FFF2-40B4-BE49-F238E27FC236}">
                <a16:creationId xmlns:a16="http://schemas.microsoft.com/office/drawing/2014/main" id="{78F8F8CF-F8F2-4D21-BA4C-E2E2B769AC75}"/>
              </a:ext>
            </a:extLst>
          </p:cNvPr>
          <p:cNvSpPr txBox="1"/>
          <p:nvPr/>
        </p:nvSpPr>
        <p:spPr>
          <a:xfrm>
            <a:off x="6677073" y="3765872"/>
            <a:ext cx="1392573" cy="830997"/>
          </a:xfrm>
          <a:prstGeom prst="rect">
            <a:avLst/>
          </a:prstGeom>
          <a:noFill/>
        </p:spPr>
        <p:txBody>
          <a:bodyPr wrap="square" rtlCol="0">
            <a:spAutoFit/>
          </a:bodyPr>
          <a:lstStyle/>
          <a:p>
            <a:pPr algn="r"/>
            <a:r>
              <a:rPr lang="en-US" sz="1600" dirty="0"/>
              <a:t>They become happy brand ambassadors </a:t>
            </a:r>
          </a:p>
        </p:txBody>
      </p:sp>
    </p:spTree>
    <p:extLst>
      <p:ext uri="{BB962C8B-B14F-4D97-AF65-F5344CB8AC3E}">
        <p14:creationId xmlns:p14="http://schemas.microsoft.com/office/powerpoint/2010/main" val="3424350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8904311D-E0CC-473E-A61F-41A5BAA082A3}"/>
              </a:ext>
            </a:extLst>
          </p:cNvPr>
          <p:cNvSpPr>
            <a:spLocks noGrp="1"/>
          </p:cNvSpPr>
          <p:nvPr>
            <p:ph type="title"/>
          </p:nvPr>
        </p:nvSpPr>
        <p:spPr>
          <a:xfrm>
            <a:off x="628650" y="178145"/>
            <a:ext cx="6364333" cy="614335"/>
          </a:xfrm>
        </p:spPr>
        <p:txBody>
          <a:bodyPr/>
          <a:lstStyle/>
          <a:p>
            <a:r>
              <a:rPr lang="en-US" dirty="0"/>
              <a:t>Bridge the gap with marketing</a:t>
            </a:r>
          </a:p>
        </p:txBody>
      </p:sp>
      <p:grpSp>
        <p:nvGrpSpPr>
          <p:cNvPr id="33" name="Group 32">
            <a:extLst>
              <a:ext uri="{FF2B5EF4-FFF2-40B4-BE49-F238E27FC236}">
                <a16:creationId xmlns:a16="http://schemas.microsoft.com/office/drawing/2014/main" id="{597D7E8D-B05E-4BEA-AD32-58483C34067C}"/>
              </a:ext>
            </a:extLst>
          </p:cNvPr>
          <p:cNvGrpSpPr/>
          <p:nvPr/>
        </p:nvGrpSpPr>
        <p:grpSpPr>
          <a:xfrm>
            <a:off x="493618" y="1430029"/>
            <a:ext cx="7678208" cy="3028446"/>
            <a:chOff x="1252912" y="1537199"/>
            <a:chExt cx="7678208" cy="3028446"/>
          </a:xfrm>
        </p:grpSpPr>
        <p:sp>
          <p:nvSpPr>
            <p:cNvPr id="45" name="TextBox 44">
              <a:extLst>
                <a:ext uri="{FF2B5EF4-FFF2-40B4-BE49-F238E27FC236}">
                  <a16:creationId xmlns:a16="http://schemas.microsoft.com/office/drawing/2014/main" id="{281393B8-376A-46F3-977D-5A7B9A51E92D}"/>
                </a:ext>
              </a:extLst>
            </p:cNvPr>
            <p:cNvSpPr txBox="1"/>
            <p:nvPr/>
          </p:nvSpPr>
          <p:spPr>
            <a:xfrm>
              <a:off x="7271654" y="3261098"/>
              <a:ext cx="1659466" cy="1200329"/>
            </a:xfrm>
            <a:prstGeom prst="rect">
              <a:avLst/>
            </a:prstGeom>
            <a:noFill/>
          </p:spPr>
          <p:txBody>
            <a:bodyPr wrap="square" rtlCol="0">
              <a:spAutoFit/>
            </a:bodyPr>
            <a:lstStyle/>
            <a:p>
              <a:pPr algn="ctr"/>
              <a:r>
                <a:rPr lang="en-US" dirty="0"/>
                <a:t>Create program advocates with satisfied travelers</a:t>
              </a:r>
            </a:p>
          </p:txBody>
        </p:sp>
        <p:sp>
          <p:nvSpPr>
            <p:cNvPr id="46" name="TextBox 45">
              <a:extLst>
                <a:ext uri="{FF2B5EF4-FFF2-40B4-BE49-F238E27FC236}">
                  <a16:creationId xmlns:a16="http://schemas.microsoft.com/office/drawing/2014/main" id="{825F6DC0-C8C6-42AB-97A3-34A833F9D18F}"/>
                </a:ext>
              </a:extLst>
            </p:cNvPr>
            <p:cNvSpPr txBox="1"/>
            <p:nvPr/>
          </p:nvSpPr>
          <p:spPr>
            <a:xfrm>
              <a:off x="4353630" y="3265570"/>
              <a:ext cx="1665208" cy="1200329"/>
            </a:xfrm>
            <a:prstGeom prst="rect">
              <a:avLst/>
            </a:prstGeom>
            <a:noFill/>
          </p:spPr>
          <p:txBody>
            <a:bodyPr wrap="square" rtlCol="0">
              <a:spAutoFit/>
            </a:bodyPr>
            <a:lstStyle/>
            <a:p>
              <a:pPr algn="ctr"/>
              <a:r>
                <a:rPr lang="en-US" dirty="0"/>
                <a:t>Influence in your booking tools with merchandising</a:t>
              </a:r>
            </a:p>
          </p:txBody>
        </p:sp>
        <p:sp>
          <p:nvSpPr>
            <p:cNvPr id="47" name="TextBox 46">
              <a:extLst>
                <a:ext uri="{FF2B5EF4-FFF2-40B4-BE49-F238E27FC236}">
                  <a16:creationId xmlns:a16="http://schemas.microsoft.com/office/drawing/2014/main" id="{70171974-4BAB-43BE-B847-87603C28BA77}"/>
                </a:ext>
              </a:extLst>
            </p:cNvPr>
            <p:cNvSpPr txBox="1"/>
            <p:nvPr/>
          </p:nvSpPr>
          <p:spPr>
            <a:xfrm>
              <a:off x="6022705" y="3271992"/>
              <a:ext cx="1289475" cy="1200329"/>
            </a:xfrm>
            <a:prstGeom prst="rect">
              <a:avLst/>
            </a:prstGeom>
            <a:noFill/>
          </p:spPr>
          <p:txBody>
            <a:bodyPr wrap="square" rtlCol="0">
              <a:spAutoFit/>
            </a:bodyPr>
            <a:lstStyle/>
            <a:p>
              <a:pPr algn="ctr"/>
              <a:r>
                <a:rPr lang="en-US" dirty="0"/>
                <a:t>Traveler books and takes the trip</a:t>
              </a:r>
            </a:p>
          </p:txBody>
        </p:sp>
        <p:sp>
          <p:nvSpPr>
            <p:cNvPr id="48" name="TextBox 47">
              <a:extLst>
                <a:ext uri="{FF2B5EF4-FFF2-40B4-BE49-F238E27FC236}">
                  <a16:creationId xmlns:a16="http://schemas.microsoft.com/office/drawing/2014/main" id="{6A80951E-F91E-4214-9770-57B14512BA4A}"/>
                </a:ext>
              </a:extLst>
            </p:cNvPr>
            <p:cNvSpPr txBox="1"/>
            <p:nvPr/>
          </p:nvSpPr>
          <p:spPr>
            <a:xfrm>
              <a:off x="1252912" y="3275406"/>
              <a:ext cx="1722141" cy="1200329"/>
            </a:xfrm>
            <a:prstGeom prst="rect">
              <a:avLst/>
            </a:prstGeom>
            <a:noFill/>
          </p:spPr>
          <p:txBody>
            <a:bodyPr wrap="square" rtlCol="0">
              <a:spAutoFit/>
            </a:bodyPr>
            <a:lstStyle/>
            <a:p>
              <a:pPr algn="ctr"/>
              <a:r>
                <a:rPr lang="en-US" dirty="0"/>
                <a:t>Build a travel brand identity and drive awareness</a:t>
              </a:r>
            </a:p>
          </p:txBody>
        </p:sp>
        <p:sp>
          <p:nvSpPr>
            <p:cNvPr id="49" name="Isosceles Triangle 48">
              <a:extLst>
                <a:ext uri="{FF2B5EF4-FFF2-40B4-BE49-F238E27FC236}">
                  <a16:creationId xmlns:a16="http://schemas.microsoft.com/office/drawing/2014/main" id="{2B0F116F-1EDB-43F4-81AE-8EA490E7E3C3}"/>
                </a:ext>
              </a:extLst>
            </p:cNvPr>
            <p:cNvSpPr/>
            <p:nvPr/>
          </p:nvSpPr>
          <p:spPr>
            <a:xfrm rot="16200000" flipH="1">
              <a:off x="7602816" y="1824620"/>
              <a:ext cx="577038" cy="1094772"/>
            </a:xfrm>
            <a:prstGeom prst="triangle">
              <a:avLst>
                <a:gd name="adj" fmla="val 48377"/>
              </a:avLst>
            </a:prstGeom>
            <a:solidFill>
              <a:schemeClr val="accent3">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Manual Operation 49">
              <a:extLst>
                <a:ext uri="{FF2B5EF4-FFF2-40B4-BE49-F238E27FC236}">
                  <a16:creationId xmlns:a16="http://schemas.microsoft.com/office/drawing/2014/main" id="{40D91B5B-13A1-4767-B1B6-C09BF645A2A7}"/>
                </a:ext>
              </a:extLst>
            </p:cNvPr>
            <p:cNvSpPr/>
            <p:nvPr/>
          </p:nvSpPr>
          <p:spPr>
            <a:xfrm rot="16200000">
              <a:off x="5138940" y="1917379"/>
              <a:ext cx="741513" cy="909253"/>
            </a:xfrm>
            <a:prstGeom prst="flowChartManualOperation">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lowchart: Manual Operation 50">
              <a:extLst>
                <a:ext uri="{FF2B5EF4-FFF2-40B4-BE49-F238E27FC236}">
                  <a16:creationId xmlns:a16="http://schemas.microsoft.com/office/drawing/2014/main" id="{BB268973-9FEC-4320-A7DE-BC6B9DF4F828}"/>
                </a:ext>
              </a:extLst>
            </p:cNvPr>
            <p:cNvSpPr/>
            <p:nvPr/>
          </p:nvSpPr>
          <p:spPr>
            <a:xfrm rot="16200000">
              <a:off x="3826527" y="1773115"/>
              <a:ext cx="1132114" cy="1204145"/>
            </a:xfrm>
            <a:prstGeom prst="flowChartManualOperation">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Manual Operation 51">
              <a:extLst>
                <a:ext uri="{FF2B5EF4-FFF2-40B4-BE49-F238E27FC236}">
                  <a16:creationId xmlns:a16="http://schemas.microsoft.com/office/drawing/2014/main" id="{BED8B5B5-4F32-4996-BB96-B2658F875D5A}"/>
                </a:ext>
              </a:extLst>
            </p:cNvPr>
            <p:cNvSpPr/>
            <p:nvPr/>
          </p:nvSpPr>
          <p:spPr>
            <a:xfrm rot="16200000">
              <a:off x="1948844" y="1431435"/>
              <a:ext cx="1678051" cy="1889580"/>
            </a:xfrm>
            <a:prstGeom prst="flowChartManualOperation">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id="{63349577-39A1-4ACD-9D11-2F6BEB632773}"/>
                </a:ext>
              </a:extLst>
            </p:cNvPr>
            <p:cNvSpPr/>
            <p:nvPr/>
          </p:nvSpPr>
          <p:spPr>
            <a:xfrm rot="5400000">
              <a:off x="6299385" y="1816430"/>
              <a:ext cx="577038" cy="1094772"/>
            </a:xfrm>
            <a:prstGeom prst="triangle">
              <a:avLst>
                <a:gd name="adj" fmla="val 48377"/>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EB8BBB70-AB9E-47D5-B928-46A39E6A9D0E}"/>
                </a:ext>
              </a:extLst>
            </p:cNvPr>
            <p:cNvSpPr/>
            <p:nvPr/>
          </p:nvSpPr>
          <p:spPr>
            <a:xfrm>
              <a:off x="6982885" y="2134532"/>
              <a:ext cx="457200" cy="457200"/>
            </a:xfrm>
            <a:prstGeom prst="ellipse">
              <a:avLst/>
            </a:prstGeom>
            <a:solidFill>
              <a:schemeClr val="accent5"/>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7075F2D5-EE64-4816-AC43-631E8AEAAFEF}"/>
                </a:ext>
              </a:extLst>
            </p:cNvPr>
            <p:cNvSpPr/>
            <p:nvPr/>
          </p:nvSpPr>
          <p:spPr>
            <a:xfrm>
              <a:off x="3510986" y="2115127"/>
              <a:ext cx="457200" cy="457200"/>
            </a:xfrm>
            <a:prstGeom prst="ellipse">
              <a:avLst/>
            </a:prstGeom>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67605199-BC4D-4EBE-B055-058911FD21AE}"/>
                </a:ext>
              </a:extLst>
            </p:cNvPr>
            <p:cNvSpPr/>
            <p:nvPr/>
          </p:nvSpPr>
          <p:spPr>
            <a:xfrm>
              <a:off x="4821569" y="2115613"/>
              <a:ext cx="457200" cy="457200"/>
            </a:xfrm>
            <a:prstGeom prst="ellipse">
              <a:avLst/>
            </a:prstGeom>
            <a:solidFill>
              <a:schemeClr val="accent2"/>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8B5EB8DD-E148-4A30-9761-6A1B38D81976}"/>
                </a:ext>
              </a:extLst>
            </p:cNvPr>
            <p:cNvSpPr/>
            <p:nvPr/>
          </p:nvSpPr>
          <p:spPr>
            <a:xfrm>
              <a:off x="5811126" y="2119861"/>
              <a:ext cx="457200" cy="457200"/>
            </a:xfrm>
            <a:prstGeom prst="ellipse">
              <a:avLst/>
            </a:prstGeom>
            <a:solidFill>
              <a:schemeClr val="accent4"/>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191B4645-2213-41C3-8A69-C5A51117EE68}"/>
                </a:ext>
              </a:extLst>
            </p:cNvPr>
            <p:cNvSpPr/>
            <p:nvPr/>
          </p:nvSpPr>
          <p:spPr>
            <a:xfrm>
              <a:off x="8325732" y="2138512"/>
              <a:ext cx="457200" cy="457200"/>
            </a:xfrm>
            <a:prstGeom prst="ellipse">
              <a:avLst/>
            </a:prstGeom>
            <a:solidFill>
              <a:schemeClr val="accent3">
                <a:lumMod val="50000"/>
              </a:schemeClr>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descr="Dollar with solid fill">
              <a:extLst>
                <a:ext uri="{FF2B5EF4-FFF2-40B4-BE49-F238E27FC236}">
                  <a16:creationId xmlns:a16="http://schemas.microsoft.com/office/drawing/2014/main" id="{9DE589A2-F023-4E42-85E5-D6147812844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49569" y="2202390"/>
              <a:ext cx="321488" cy="321488"/>
            </a:xfrm>
            <a:prstGeom prst="rect">
              <a:avLst/>
            </a:prstGeom>
          </p:spPr>
        </p:pic>
        <p:pic>
          <p:nvPicPr>
            <p:cNvPr id="61" name="Graphic 60" descr="Lights On with solid fill">
              <a:extLst>
                <a:ext uri="{FF2B5EF4-FFF2-40B4-BE49-F238E27FC236}">
                  <a16:creationId xmlns:a16="http://schemas.microsoft.com/office/drawing/2014/main" id="{517D7FA2-64AA-43CE-AF28-91DF63BC754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82339" y="2186894"/>
              <a:ext cx="326867" cy="326867"/>
            </a:xfrm>
            <a:prstGeom prst="rect">
              <a:avLst/>
            </a:prstGeom>
          </p:spPr>
        </p:pic>
        <p:pic>
          <p:nvPicPr>
            <p:cNvPr id="62" name="Graphic 61" descr="Scales of justice with solid fill">
              <a:extLst>
                <a:ext uri="{FF2B5EF4-FFF2-40B4-BE49-F238E27FC236}">
                  <a16:creationId xmlns:a16="http://schemas.microsoft.com/office/drawing/2014/main" id="{D72E41F9-89B8-4F8F-9870-FD24727F7D3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93826" y="2200105"/>
              <a:ext cx="299346" cy="299346"/>
            </a:xfrm>
            <a:prstGeom prst="rect">
              <a:avLst/>
            </a:prstGeom>
          </p:spPr>
        </p:pic>
        <p:pic>
          <p:nvPicPr>
            <p:cNvPr id="63" name="Graphic 62" descr="Folder Search with solid fill">
              <a:extLst>
                <a:ext uri="{FF2B5EF4-FFF2-40B4-BE49-F238E27FC236}">
                  <a16:creationId xmlns:a16="http://schemas.microsoft.com/office/drawing/2014/main" id="{1B08BA72-7572-4591-ACE6-84F8DAD7459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69435" y="2145120"/>
              <a:ext cx="377792" cy="377792"/>
            </a:xfrm>
            <a:prstGeom prst="rect">
              <a:avLst/>
            </a:prstGeom>
          </p:spPr>
        </p:pic>
        <p:pic>
          <p:nvPicPr>
            <p:cNvPr id="64" name="Graphic 63" descr="Aspiration with solid fill">
              <a:extLst>
                <a:ext uri="{FF2B5EF4-FFF2-40B4-BE49-F238E27FC236}">
                  <a16:creationId xmlns:a16="http://schemas.microsoft.com/office/drawing/2014/main" id="{875F9B07-3E21-4C27-A10E-97077679AB95}"/>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357463" y="2183985"/>
              <a:ext cx="374619" cy="374619"/>
            </a:xfrm>
            <a:prstGeom prst="rect">
              <a:avLst/>
            </a:prstGeom>
          </p:spPr>
        </p:pic>
        <p:cxnSp>
          <p:nvCxnSpPr>
            <p:cNvPr id="65" name="Straight Connector 64">
              <a:extLst>
                <a:ext uri="{FF2B5EF4-FFF2-40B4-BE49-F238E27FC236}">
                  <a16:creationId xmlns:a16="http://schemas.microsoft.com/office/drawing/2014/main" id="{1DAD1AD8-DF46-4AEA-B98F-781978F1DB85}"/>
                </a:ext>
              </a:extLst>
            </p:cNvPr>
            <p:cNvCxnSpPr/>
            <p:nvPr/>
          </p:nvCxnSpPr>
          <p:spPr>
            <a:xfrm>
              <a:off x="2868922" y="3359488"/>
              <a:ext cx="0" cy="11901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7E35AC2-A596-4C3F-9DEB-D13C9CB7D856}"/>
                </a:ext>
              </a:extLst>
            </p:cNvPr>
            <p:cNvCxnSpPr/>
            <p:nvPr/>
          </p:nvCxnSpPr>
          <p:spPr>
            <a:xfrm>
              <a:off x="4391297" y="3367309"/>
              <a:ext cx="0" cy="11901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0874898-3387-4A62-BB90-743ECD6DD645}"/>
                </a:ext>
              </a:extLst>
            </p:cNvPr>
            <p:cNvCxnSpPr/>
            <p:nvPr/>
          </p:nvCxnSpPr>
          <p:spPr>
            <a:xfrm>
              <a:off x="5994198" y="3358246"/>
              <a:ext cx="0" cy="119017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955A5CC-FCFC-48C2-A83D-756231866E4E}"/>
                </a:ext>
              </a:extLst>
            </p:cNvPr>
            <p:cNvCxnSpPr>
              <a:cxnSpLocks/>
            </p:cNvCxnSpPr>
            <p:nvPr/>
          </p:nvCxnSpPr>
          <p:spPr>
            <a:xfrm>
              <a:off x="7251362" y="2688423"/>
              <a:ext cx="0" cy="187722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3B015D-D372-4F24-AD61-9BF51CE2A178}"/>
                </a:ext>
              </a:extLst>
            </p:cNvPr>
            <p:cNvCxnSpPr/>
            <p:nvPr/>
          </p:nvCxnSpPr>
          <p:spPr>
            <a:xfrm>
              <a:off x="8912369" y="3336028"/>
              <a:ext cx="0" cy="119017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4D861AD-EE17-4BA0-BD3E-0AB9638C0E86}"/>
                </a:ext>
              </a:extLst>
            </p:cNvPr>
            <p:cNvSpPr txBox="1"/>
            <p:nvPr/>
          </p:nvSpPr>
          <p:spPr>
            <a:xfrm>
              <a:off x="2842913" y="3264975"/>
              <a:ext cx="1577889" cy="1200329"/>
            </a:xfrm>
            <a:prstGeom prst="rect">
              <a:avLst/>
            </a:prstGeom>
            <a:noFill/>
          </p:spPr>
          <p:txBody>
            <a:bodyPr wrap="square" rtlCol="0">
              <a:spAutoFit/>
            </a:bodyPr>
            <a:lstStyle/>
            <a:p>
              <a:pPr algn="ctr"/>
              <a:r>
                <a:rPr lang="en-US" dirty="0"/>
                <a:t>Communicate across multiple channels</a:t>
              </a:r>
            </a:p>
          </p:txBody>
        </p:sp>
      </p:grpSp>
      <p:sp>
        <p:nvSpPr>
          <p:cNvPr id="71" name="TextBox 70">
            <a:extLst>
              <a:ext uri="{FF2B5EF4-FFF2-40B4-BE49-F238E27FC236}">
                <a16:creationId xmlns:a16="http://schemas.microsoft.com/office/drawing/2014/main" id="{A959F963-67AF-4DD6-8AED-C403485E1AB3}"/>
              </a:ext>
            </a:extLst>
          </p:cNvPr>
          <p:cNvSpPr txBox="1"/>
          <p:nvPr/>
        </p:nvSpPr>
        <p:spPr>
          <a:xfrm>
            <a:off x="387307" y="4435476"/>
            <a:ext cx="1572491" cy="369332"/>
          </a:xfrm>
          <a:prstGeom prst="rect">
            <a:avLst/>
          </a:prstGeom>
          <a:noFill/>
        </p:spPr>
        <p:txBody>
          <a:bodyPr wrap="square" rtlCol="0">
            <a:spAutoFit/>
          </a:bodyPr>
          <a:lstStyle/>
          <a:p>
            <a:pPr algn="r"/>
            <a:r>
              <a:rPr lang="en-US" b="1" dirty="0"/>
              <a:t>Awareness</a:t>
            </a:r>
          </a:p>
        </p:txBody>
      </p:sp>
      <p:sp>
        <p:nvSpPr>
          <p:cNvPr id="72" name="TextBox 71">
            <a:extLst>
              <a:ext uri="{FF2B5EF4-FFF2-40B4-BE49-F238E27FC236}">
                <a16:creationId xmlns:a16="http://schemas.microsoft.com/office/drawing/2014/main" id="{FF6213E6-2F31-4254-8435-8F30E553EF54}"/>
              </a:ext>
            </a:extLst>
          </p:cNvPr>
          <p:cNvSpPr txBox="1"/>
          <p:nvPr/>
        </p:nvSpPr>
        <p:spPr>
          <a:xfrm>
            <a:off x="1818059" y="4458475"/>
            <a:ext cx="1572491" cy="369332"/>
          </a:xfrm>
          <a:prstGeom prst="rect">
            <a:avLst/>
          </a:prstGeom>
          <a:noFill/>
        </p:spPr>
        <p:txBody>
          <a:bodyPr wrap="square" rtlCol="0">
            <a:spAutoFit/>
          </a:bodyPr>
          <a:lstStyle/>
          <a:p>
            <a:pPr algn="r"/>
            <a:r>
              <a:rPr lang="en-US" b="1" dirty="0"/>
              <a:t>Findability</a:t>
            </a:r>
          </a:p>
        </p:txBody>
      </p:sp>
      <p:sp>
        <p:nvSpPr>
          <p:cNvPr id="73" name="TextBox 72">
            <a:extLst>
              <a:ext uri="{FF2B5EF4-FFF2-40B4-BE49-F238E27FC236}">
                <a16:creationId xmlns:a16="http://schemas.microsoft.com/office/drawing/2014/main" id="{64BB70D4-FDC8-46D6-AE7A-B5D103D048BD}"/>
              </a:ext>
            </a:extLst>
          </p:cNvPr>
          <p:cNvSpPr txBox="1"/>
          <p:nvPr/>
        </p:nvSpPr>
        <p:spPr>
          <a:xfrm>
            <a:off x="3594336" y="4450311"/>
            <a:ext cx="1572491" cy="369332"/>
          </a:xfrm>
          <a:prstGeom prst="rect">
            <a:avLst/>
          </a:prstGeom>
          <a:noFill/>
        </p:spPr>
        <p:txBody>
          <a:bodyPr wrap="square" rtlCol="0">
            <a:spAutoFit/>
          </a:bodyPr>
          <a:lstStyle/>
          <a:p>
            <a:pPr algn="r"/>
            <a:r>
              <a:rPr lang="en-US" b="1" dirty="0"/>
              <a:t>Consideration</a:t>
            </a:r>
          </a:p>
        </p:txBody>
      </p:sp>
      <p:sp>
        <p:nvSpPr>
          <p:cNvPr id="74" name="TextBox 73">
            <a:extLst>
              <a:ext uri="{FF2B5EF4-FFF2-40B4-BE49-F238E27FC236}">
                <a16:creationId xmlns:a16="http://schemas.microsoft.com/office/drawing/2014/main" id="{4099BA5F-2278-447B-861B-3946A566D786}"/>
              </a:ext>
            </a:extLst>
          </p:cNvPr>
          <p:cNvSpPr txBox="1"/>
          <p:nvPr/>
        </p:nvSpPr>
        <p:spPr>
          <a:xfrm>
            <a:off x="4971489" y="4447007"/>
            <a:ext cx="1572491" cy="369332"/>
          </a:xfrm>
          <a:prstGeom prst="rect">
            <a:avLst/>
          </a:prstGeom>
          <a:noFill/>
        </p:spPr>
        <p:txBody>
          <a:bodyPr wrap="square" rtlCol="0">
            <a:spAutoFit/>
          </a:bodyPr>
          <a:lstStyle/>
          <a:p>
            <a:pPr algn="r"/>
            <a:r>
              <a:rPr lang="en-US" b="1" dirty="0"/>
              <a:t>Conversion</a:t>
            </a:r>
          </a:p>
        </p:txBody>
      </p:sp>
      <p:sp>
        <p:nvSpPr>
          <p:cNvPr id="75" name="TextBox 74">
            <a:extLst>
              <a:ext uri="{FF2B5EF4-FFF2-40B4-BE49-F238E27FC236}">
                <a16:creationId xmlns:a16="http://schemas.microsoft.com/office/drawing/2014/main" id="{7E8B6B7F-9D2F-446D-9667-A4518913B0E9}"/>
              </a:ext>
            </a:extLst>
          </p:cNvPr>
          <p:cNvSpPr txBox="1"/>
          <p:nvPr/>
        </p:nvSpPr>
        <p:spPr>
          <a:xfrm>
            <a:off x="6331796" y="4428219"/>
            <a:ext cx="1572491" cy="369332"/>
          </a:xfrm>
          <a:prstGeom prst="rect">
            <a:avLst/>
          </a:prstGeom>
          <a:noFill/>
        </p:spPr>
        <p:txBody>
          <a:bodyPr wrap="square" rtlCol="0">
            <a:spAutoFit/>
          </a:bodyPr>
          <a:lstStyle/>
          <a:p>
            <a:pPr algn="r"/>
            <a:r>
              <a:rPr lang="en-US" b="1" dirty="0"/>
              <a:t>Advocacy</a:t>
            </a:r>
          </a:p>
        </p:txBody>
      </p:sp>
    </p:spTree>
    <p:extLst>
      <p:ext uri="{BB962C8B-B14F-4D97-AF65-F5344CB8AC3E}">
        <p14:creationId xmlns:p14="http://schemas.microsoft.com/office/powerpoint/2010/main" val="1576637693"/>
      </p:ext>
    </p:extLst>
  </p:cSld>
  <p:clrMapOvr>
    <a:masterClrMapping/>
  </p:clrMapOvr>
</p:sld>
</file>

<file path=ppt/theme/theme1.xml><?xml version="1.0" encoding="utf-8"?>
<a:theme xmlns:a="http://schemas.openxmlformats.org/drawingml/2006/main" name="Custom Design">
  <a:themeElements>
    <a:clrScheme name="Custom 2">
      <a:dk1>
        <a:srgbClr val="454749"/>
      </a:dk1>
      <a:lt1>
        <a:srgbClr val="FFFFFF"/>
      </a:lt1>
      <a:dk2>
        <a:srgbClr val="EAEEE6"/>
      </a:dk2>
      <a:lt2>
        <a:srgbClr val="E7E6E6"/>
      </a:lt2>
      <a:accent1>
        <a:srgbClr val="6D3BE5"/>
      </a:accent1>
      <a:accent2>
        <a:srgbClr val="00C0F3"/>
      </a:accent2>
      <a:accent3>
        <a:srgbClr val="203985"/>
      </a:accent3>
      <a:accent4>
        <a:srgbClr val="222741"/>
      </a:accent4>
      <a:accent5>
        <a:srgbClr val="BFBFBF"/>
      </a:accent5>
      <a:accent6>
        <a:srgbClr val="727272"/>
      </a:accent6>
      <a:hlink>
        <a:srgbClr val="6D3BE5"/>
      </a:hlink>
      <a:folHlink>
        <a:srgbClr val="6D3BE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2435</Words>
  <Application>Microsoft Office PowerPoint</Application>
  <PresentationFormat>Custom</PresentationFormat>
  <Paragraphs>304</Paragraphs>
  <Slides>23</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Calibri Light</vt:lpstr>
      <vt:lpstr>Nunito Sans ExtraLight</vt:lpstr>
      <vt:lpstr>Open Sans</vt:lpstr>
      <vt:lpstr>Proxima Nova Lt</vt:lpstr>
      <vt:lpstr>Segoe UI Black</vt:lpstr>
      <vt:lpstr>Segoe UI Semilight</vt:lpstr>
      <vt:lpstr>Wingdings</vt:lpstr>
      <vt:lpstr>Custom Design</vt:lpstr>
      <vt:lpstr>PowerPoint Presentation</vt:lpstr>
      <vt:lpstr>Meet the speakers</vt:lpstr>
      <vt:lpstr>PowerPoint Presentation</vt:lpstr>
      <vt:lpstr>What drives their decisions?</vt:lpstr>
      <vt:lpstr>What are your priorities?</vt:lpstr>
      <vt:lpstr>Their expectations are high</vt:lpstr>
      <vt:lpstr>Travelers are digital consumers</vt:lpstr>
      <vt:lpstr>Modern consumer journey</vt:lpstr>
      <vt:lpstr>Bridge the gap with marketing</vt:lpstr>
      <vt:lpstr>PowerPoint Presentation</vt:lpstr>
      <vt:lpstr>Building a brand</vt:lpstr>
      <vt:lpstr>Staying relevant</vt:lpstr>
      <vt:lpstr>Catch attention  with short animated and TikTok-style videos</vt:lpstr>
      <vt:lpstr>PowerPoint Presentation</vt:lpstr>
      <vt:lpstr>Leveraging all channels</vt:lpstr>
      <vt:lpstr>PowerPoint Presentation</vt:lpstr>
      <vt:lpstr>Guiding decisions with messages</vt:lpstr>
      <vt:lpstr>Shifting shares  with route-specific messages</vt:lpstr>
      <vt:lpstr>PowerPoint Presentation</vt:lpstr>
      <vt:lpstr>Be a part of the change</vt:lpstr>
      <vt:lpstr>Build your strategy</vt:lpstr>
      <vt:lpstr>Before you leave</vt:lpstr>
      <vt:lpstr>PowerPoint Presentation</vt:lpstr>
    </vt:vector>
  </TitlesOfParts>
  <Company>FunGuy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Jason Sarol</dc:creator>
  <cp:lastModifiedBy>Rebecca Fahed</cp:lastModifiedBy>
  <cp:revision>131</cp:revision>
  <dcterms:created xsi:type="dcterms:W3CDTF">2016-02-02T18:04:08Z</dcterms:created>
  <dcterms:modified xsi:type="dcterms:W3CDTF">2022-10-31T15:53:32Z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4893c79-056d-44f5-9e05-582500cb3434_Enabled">
    <vt:lpwstr>true</vt:lpwstr>
  </property>
  <property fmtid="{D5CDD505-2E9C-101B-9397-08002B2CF9AE}" pid="3" name="MSIP_Label_c4893c79-056d-44f5-9e05-582500cb3434_SetDate">
    <vt:lpwstr>2022-10-03T20:14:21Z</vt:lpwstr>
  </property>
  <property fmtid="{D5CDD505-2E9C-101B-9397-08002B2CF9AE}" pid="4" name="MSIP_Label_c4893c79-056d-44f5-9e05-582500cb3434_Method">
    <vt:lpwstr>Privileged</vt:lpwstr>
  </property>
  <property fmtid="{D5CDD505-2E9C-101B-9397-08002B2CF9AE}" pid="5" name="MSIP_Label_c4893c79-056d-44f5-9e05-582500cb3434_Name">
    <vt:lpwstr>BUSINESS USE Only</vt:lpwstr>
  </property>
  <property fmtid="{D5CDD505-2E9C-101B-9397-08002B2CF9AE}" pid="6" name="MSIP_Label_c4893c79-056d-44f5-9e05-582500cb3434_SiteId">
    <vt:lpwstr>cdb191c8-fc03-4343-aead-2808b21fd513</vt:lpwstr>
  </property>
  <property fmtid="{D5CDD505-2E9C-101B-9397-08002B2CF9AE}" pid="7" name="MSIP_Label_c4893c79-056d-44f5-9e05-582500cb3434_ActionId">
    <vt:lpwstr>8ffc1cf8-3424-4dc6-874c-d2c5a293c1de</vt:lpwstr>
  </property>
  <property fmtid="{D5CDD505-2E9C-101B-9397-08002B2CF9AE}" pid="8" name="MSIP_Label_c4893c79-056d-44f5-9e05-582500cb3434_ContentBits">
    <vt:lpwstr>0</vt:lpwstr>
  </property>
</Properties>
</file>